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33"/>
  </p:notesMasterIdLst>
  <p:sldIdLst>
    <p:sldId id="257" r:id="rId2"/>
    <p:sldId id="258" r:id="rId3"/>
    <p:sldId id="259" r:id="rId4"/>
    <p:sldId id="280" r:id="rId5"/>
    <p:sldId id="267" r:id="rId6"/>
    <p:sldId id="268" r:id="rId7"/>
    <p:sldId id="266" r:id="rId8"/>
    <p:sldId id="269" r:id="rId9"/>
    <p:sldId id="260" r:id="rId10"/>
    <p:sldId id="270" r:id="rId11"/>
    <p:sldId id="271" r:id="rId12"/>
    <p:sldId id="275" r:id="rId13"/>
    <p:sldId id="272" r:id="rId14"/>
    <p:sldId id="277" r:id="rId15"/>
    <p:sldId id="273" r:id="rId16"/>
    <p:sldId id="274" r:id="rId17"/>
    <p:sldId id="285" r:id="rId18"/>
    <p:sldId id="287" r:id="rId19"/>
    <p:sldId id="262" r:id="rId20"/>
    <p:sldId id="278" r:id="rId21"/>
    <p:sldId id="283" r:id="rId22"/>
    <p:sldId id="279" r:id="rId23"/>
    <p:sldId id="281" r:id="rId24"/>
    <p:sldId id="282" r:id="rId25"/>
    <p:sldId id="284" r:id="rId26"/>
    <p:sldId id="286" r:id="rId27"/>
    <p:sldId id="276" r:id="rId28"/>
    <p:sldId id="263" r:id="rId29"/>
    <p:sldId id="288" r:id="rId30"/>
    <p:sldId id="264" r:id="rId31"/>
    <p:sldId id="265" r:id="rId32"/>
  </p:sldIdLst>
  <p:sldSz cx="12192000" cy="6858000"/>
  <p:notesSz cx="6858000" cy="9144000"/>
  <p:defaultTextStyle>
    <a:defPPr>
      <a:defRPr lang="fr-FR"/>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607CE4-E9E6-B441-A48B-7F95B1715422}" v="1065" dt="2026-01-27T02:46:00.899"/>
    <p1510:client id="{5E2AAD81-984F-2A92-0A5F-1F12DD205356}" v="103" dt="2026-01-27T02:28:36.827"/>
    <p1510:client id="{BC91277A-295B-421F-9F3D-D301088A7931}" v="2160" dt="2026-01-27T15:28:59.370"/>
    <p1510:client id="{EF836AFE-8E89-4937-CD06-0FB6AB589649}" v="6" dt="2026-01-26T20:09:28.676"/>
    <p1510:client id="{FA614F64-60A3-401E-8FE4-98B2E54F2861}" v="131" dt="2026-01-27T02:36:31.38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phaël Bouchard" userId="2c61b676-751a-4f26-adeb-cd95b9d0a998" providerId="ADAL" clId="{AB92BCE9-CF17-5EAB-B108-E50BBD39DD5E}"/>
    <pc:docChg chg="undo custSel addSld delSld modSld">
      <pc:chgData name="Raphaël Bouchard" userId="2c61b676-751a-4f26-adeb-cd95b9d0a998" providerId="ADAL" clId="{AB92BCE9-CF17-5EAB-B108-E50BBD39DD5E}" dt="2026-01-27T02:46:00.900" v="1058" actId="20577"/>
      <pc:docMkLst>
        <pc:docMk/>
      </pc:docMkLst>
      <pc:sldChg chg="addSp delSp modSp mod">
        <pc:chgData name="Raphaël Bouchard" userId="2c61b676-751a-4f26-adeb-cd95b9d0a998" providerId="ADAL" clId="{AB92BCE9-CF17-5EAB-B108-E50BBD39DD5E}" dt="2026-01-27T01:44:05.161" v="9" actId="478"/>
        <pc:sldMkLst>
          <pc:docMk/>
          <pc:sldMk cId="2604892534" sldId="262"/>
        </pc:sldMkLst>
        <pc:spChg chg="del">
          <ac:chgData name="Raphaël Bouchard" userId="2c61b676-751a-4f26-adeb-cd95b9d0a998" providerId="ADAL" clId="{AB92BCE9-CF17-5EAB-B108-E50BBD39DD5E}" dt="2026-01-27T01:15:27.642" v="0"/>
          <ac:spMkLst>
            <pc:docMk/>
            <pc:sldMk cId="2604892534" sldId="262"/>
            <ac:spMk id="3" creationId="{8E76E5D2-15B1-8626-7FAB-BDD604D3862B}"/>
          </ac:spMkLst>
        </pc:spChg>
        <pc:spChg chg="add del mod">
          <ac:chgData name="Raphaël Bouchard" userId="2c61b676-751a-4f26-adeb-cd95b9d0a998" providerId="ADAL" clId="{AB92BCE9-CF17-5EAB-B108-E50BBD39DD5E}" dt="2026-01-27T01:44:05.161" v="9" actId="478"/>
          <ac:spMkLst>
            <pc:docMk/>
            <pc:sldMk cId="2604892534" sldId="262"/>
            <ac:spMk id="6" creationId="{C5020756-BFC9-1BCC-962F-CB6C475F6536}"/>
          </ac:spMkLst>
        </pc:spChg>
        <pc:picChg chg="add del mod">
          <ac:chgData name="Raphaël Bouchard" userId="2c61b676-751a-4f26-adeb-cd95b9d0a998" providerId="ADAL" clId="{AB92BCE9-CF17-5EAB-B108-E50BBD39DD5E}" dt="2026-01-27T01:43:36.260" v="3" actId="478"/>
          <ac:picMkLst>
            <pc:docMk/>
            <pc:sldMk cId="2604892534" sldId="262"/>
            <ac:picMk id="5" creationId="{6890E254-8AFD-2886-BCD6-2CA932DE53C8}"/>
          </ac:picMkLst>
        </pc:picChg>
        <pc:picChg chg="add mod">
          <ac:chgData name="Raphaël Bouchard" userId="2c61b676-751a-4f26-adeb-cd95b9d0a998" providerId="ADAL" clId="{AB92BCE9-CF17-5EAB-B108-E50BBD39DD5E}" dt="2026-01-27T01:43:40.825" v="5" actId="1076"/>
          <ac:picMkLst>
            <pc:docMk/>
            <pc:sldMk cId="2604892534" sldId="262"/>
            <ac:picMk id="7" creationId="{62D45F62-186E-E843-62D7-0120CC8DBD66}"/>
          </ac:picMkLst>
        </pc:picChg>
      </pc:sldChg>
      <pc:sldChg chg="addSp delSp modSp add mod">
        <pc:chgData name="Raphaël Bouchard" userId="2c61b676-751a-4f26-adeb-cd95b9d0a998" providerId="ADAL" clId="{AB92BCE9-CF17-5EAB-B108-E50BBD39DD5E}" dt="2026-01-27T02:28:49.373" v="1016" actId="20577"/>
        <pc:sldMkLst>
          <pc:docMk/>
          <pc:sldMk cId="2156863186" sldId="278"/>
        </pc:sldMkLst>
        <pc:spChg chg="add">
          <ac:chgData name="Raphaël Bouchard" userId="2c61b676-751a-4f26-adeb-cd95b9d0a998" providerId="ADAL" clId="{AB92BCE9-CF17-5EAB-B108-E50BBD39DD5E}" dt="2026-01-27T01:46:42.267" v="83"/>
          <ac:spMkLst>
            <pc:docMk/>
            <pc:sldMk cId="2156863186" sldId="278"/>
            <ac:spMk id="3" creationId="{8944FF8A-6A2E-F0B4-85BF-841B9C1FA32C}"/>
          </ac:spMkLst>
        </pc:spChg>
        <pc:spChg chg="add mod">
          <ac:chgData name="Raphaël Bouchard" userId="2c61b676-751a-4f26-adeb-cd95b9d0a998" providerId="ADAL" clId="{AB92BCE9-CF17-5EAB-B108-E50BBD39DD5E}" dt="2026-01-27T01:46:46.691" v="85"/>
          <ac:spMkLst>
            <pc:docMk/>
            <pc:sldMk cId="2156863186" sldId="278"/>
            <ac:spMk id="5" creationId="{E95761A3-DD22-BCED-D7C1-AA65936B0A1A}"/>
          </ac:spMkLst>
        </pc:spChg>
        <pc:spChg chg="add del mod">
          <ac:chgData name="Raphaël Bouchard" userId="2c61b676-751a-4f26-adeb-cd95b9d0a998" providerId="ADAL" clId="{AB92BCE9-CF17-5EAB-B108-E50BBD39DD5E}" dt="2026-01-27T02:28:49.373" v="1016" actId="20577"/>
          <ac:spMkLst>
            <pc:docMk/>
            <pc:sldMk cId="2156863186" sldId="278"/>
            <ac:spMk id="6" creationId="{FC8E6399-4318-B74B-A6E7-94A6FC0B3676}"/>
          </ac:spMkLst>
        </pc:spChg>
        <pc:spChg chg="add">
          <ac:chgData name="Raphaël Bouchard" userId="2c61b676-751a-4f26-adeb-cd95b9d0a998" providerId="ADAL" clId="{AB92BCE9-CF17-5EAB-B108-E50BBD39DD5E}" dt="2026-01-27T01:46:54.430" v="86"/>
          <ac:spMkLst>
            <pc:docMk/>
            <pc:sldMk cId="2156863186" sldId="278"/>
            <ac:spMk id="8" creationId="{4AE224F6-895D-0E9D-542B-3DE160DBDDC6}"/>
          </ac:spMkLst>
        </pc:spChg>
        <pc:spChg chg="add">
          <ac:chgData name="Raphaël Bouchard" userId="2c61b676-751a-4f26-adeb-cd95b9d0a998" providerId="ADAL" clId="{AB92BCE9-CF17-5EAB-B108-E50BBD39DD5E}" dt="2026-01-27T01:50:27.787" v="154"/>
          <ac:spMkLst>
            <pc:docMk/>
            <pc:sldMk cId="2156863186" sldId="278"/>
            <ac:spMk id="9" creationId="{D65136EA-80DD-B56C-E89F-9DCF9F6E8337}"/>
          </ac:spMkLst>
        </pc:spChg>
        <pc:spChg chg="add mod">
          <ac:chgData name="Raphaël Bouchard" userId="2c61b676-751a-4f26-adeb-cd95b9d0a998" providerId="ADAL" clId="{AB92BCE9-CF17-5EAB-B108-E50BBD39DD5E}" dt="2026-01-27T02:05:05.498" v="284"/>
          <ac:spMkLst>
            <pc:docMk/>
            <pc:sldMk cId="2156863186" sldId="278"/>
            <ac:spMk id="11" creationId="{9B76B8B1-692F-04A5-067D-0B2F83AB4859}"/>
          </ac:spMkLst>
        </pc:spChg>
        <pc:picChg chg="del">
          <ac:chgData name="Raphaël Bouchard" userId="2c61b676-751a-4f26-adeb-cd95b9d0a998" providerId="ADAL" clId="{AB92BCE9-CF17-5EAB-B108-E50BBD39DD5E}" dt="2026-01-27T01:44:09.155" v="10" actId="478"/>
          <ac:picMkLst>
            <pc:docMk/>
            <pc:sldMk cId="2156863186" sldId="278"/>
            <ac:picMk id="7" creationId="{B2059354-FE81-1931-7B75-02B682D1DCBD}"/>
          </ac:picMkLst>
        </pc:picChg>
        <pc:picChg chg="add del mod">
          <ac:chgData name="Raphaël Bouchard" userId="2c61b676-751a-4f26-adeb-cd95b9d0a998" providerId="ADAL" clId="{AB92BCE9-CF17-5EAB-B108-E50BBD39DD5E}" dt="2026-01-27T02:04:46.198" v="281" actId="478"/>
          <ac:picMkLst>
            <pc:docMk/>
            <pc:sldMk cId="2156863186" sldId="278"/>
            <ac:picMk id="10" creationId="{11F06613-3F49-0A7C-DAEA-791E96CD51F9}"/>
          </ac:picMkLst>
        </pc:picChg>
      </pc:sldChg>
      <pc:sldChg chg="addSp delSp modSp add mod">
        <pc:chgData name="Raphaël Bouchard" userId="2c61b676-751a-4f26-adeb-cd95b9d0a998" providerId="ADAL" clId="{AB92BCE9-CF17-5EAB-B108-E50BBD39DD5E}" dt="2026-01-27T02:19:10.216" v="955" actId="20577"/>
        <pc:sldMkLst>
          <pc:docMk/>
          <pc:sldMk cId="1585809311" sldId="279"/>
        </pc:sldMkLst>
        <pc:spChg chg="add">
          <ac:chgData name="Raphaël Bouchard" userId="2c61b676-751a-4f26-adeb-cd95b9d0a998" providerId="ADAL" clId="{AB92BCE9-CF17-5EAB-B108-E50BBD39DD5E}" dt="2026-01-27T01:55:18.107" v="229"/>
          <ac:spMkLst>
            <pc:docMk/>
            <pc:sldMk cId="1585809311" sldId="279"/>
            <ac:spMk id="3" creationId="{2A899BF0-EA32-D300-CC13-0B3B258F7C9D}"/>
          </ac:spMkLst>
        </pc:spChg>
        <pc:spChg chg="mod">
          <ac:chgData name="Raphaël Bouchard" userId="2c61b676-751a-4f26-adeb-cd95b9d0a998" providerId="ADAL" clId="{AB92BCE9-CF17-5EAB-B108-E50BBD39DD5E}" dt="2026-01-27T02:19:10.216" v="955" actId="20577"/>
          <ac:spMkLst>
            <pc:docMk/>
            <pc:sldMk cId="1585809311" sldId="279"/>
            <ac:spMk id="6" creationId="{38E0479B-3AE4-A091-30C0-48A419A5F897}"/>
          </ac:spMkLst>
        </pc:spChg>
        <pc:picChg chg="add mod">
          <ac:chgData name="Raphaël Bouchard" userId="2c61b676-751a-4f26-adeb-cd95b9d0a998" providerId="ADAL" clId="{AB92BCE9-CF17-5EAB-B108-E50BBD39DD5E}" dt="2026-01-27T01:57:12.462" v="237" actId="1076"/>
          <ac:picMkLst>
            <pc:docMk/>
            <pc:sldMk cId="1585809311" sldId="279"/>
            <ac:picMk id="5" creationId="{5C447556-EF54-905D-59A3-A78FA873CA51}"/>
          </ac:picMkLst>
        </pc:picChg>
        <pc:picChg chg="del mod">
          <ac:chgData name="Raphaël Bouchard" userId="2c61b676-751a-4f26-adeb-cd95b9d0a998" providerId="ADAL" clId="{AB92BCE9-CF17-5EAB-B108-E50BBD39DD5E}" dt="2026-01-27T01:57:03.900" v="234" actId="478"/>
          <ac:picMkLst>
            <pc:docMk/>
            <pc:sldMk cId="1585809311" sldId="279"/>
            <ac:picMk id="10" creationId="{14621776-C49C-73CD-9647-84EA081B0963}"/>
          </ac:picMkLst>
        </pc:picChg>
      </pc:sldChg>
      <pc:sldChg chg="modSp">
        <pc:chgData name="Raphaël Bouchard" userId="2c61b676-751a-4f26-adeb-cd95b9d0a998" providerId="ADAL" clId="{AB92BCE9-CF17-5EAB-B108-E50BBD39DD5E}" dt="2026-01-27T02:03:31.409" v="271" actId="931"/>
        <pc:sldMkLst>
          <pc:docMk/>
          <pc:sldMk cId="3780936515" sldId="280"/>
        </pc:sldMkLst>
        <pc:spChg chg="mod">
          <ac:chgData name="Raphaël Bouchard" userId="2c61b676-751a-4f26-adeb-cd95b9d0a998" providerId="ADAL" clId="{AB92BCE9-CF17-5EAB-B108-E50BBD39DD5E}" dt="2026-01-27T02:03:31.409" v="271" actId="931"/>
          <ac:spMkLst>
            <pc:docMk/>
            <pc:sldMk cId="3780936515" sldId="280"/>
            <ac:spMk id="10" creationId="{6C156751-E5E5-6811-DB51-6CB300F528C0}"/>
          </ac:spMkLst>
        </pc:spChg>
      </pc:sldChg>
      <pc:sldChg chg="addSp delSp modSp add mod">
        <pc:chgData name="Raphaël Bouchard" userId="2c61b676-751a-4f26-adeb-cd95b9d0a998" providerId="ADAL" clId="{AB92BCE9-CF17-5EAB-B108-E50BBD39DD5E}" dt="2026-01-27T02:19:08.690" v="954"/>
        <pc:sldMkLst>
          <pc:docMk/>
          <pc:sldMk cId="3913504581" sldId="281"/>
        </pc:sldMkLst>
        <pc:spChg chg="mod">
          <ac:chgData name="Raphaël Bouchard" userId="2c61b676-751a-4f26-adeb-cd95b9d0a998" providerId="ADAL" clId="{AB92BCE9-CF17-5EAB-B108-E50BBD39DD5E}" dt="2026-01-27T02:19:01.033" v="952" actId="20577"/>
          <ac:spMkLst>
            <pc:docMk/>
            <pc:sldMk cId="3913504581" sldId="281"/>
            <ac:spMk id="6" creationId="{DA76EB33-8E71-12B2-9CBD-727E94899982}"/>
          </ac:spMkLst>
        </pc:spChg>
        <pc:spChg chg="add del mod">
          <ac:chgData name="Raphaël Bouchard" userId="2c61b676-751a-4f26-adeb-cd95b9d0a998" providerId="ADAL" clId="{AB92BCE9-CF17-5EAB-B108-E50BBD39DD5E}" dt="2026-01-27T02:19:08.690" v="954"/>
          <ac:spMkLst>
            <pc:docMk/>
            <pc:sldMk cId="3913504581" sldId="281"/>
            <ac:spMk id="7" creationId="{9538A56E-04CA-7270-388A-CAB8C91190F4}"/>
          </ac:spMkLst>
        </pc:spChg>
        <pc:picChg chg="add mod">
          <ac:chgData name="Raphaël Bouchard" userId="2c61b676-751a-4f26-adeb-cd95b9d0a998" providerId="ADAL" clId="{AB92BCE9-CF17-5EAB-B108-E50BBD39DD5E}" dt="2026-01-27T02:01:13.034" v="256" actId="1076"/>
          <ac:picMkLst>
            <pc:docMk/>
            <pc:sldMk cId="3913504581" sldId="281"/>
            <ac:picMk id="3" creationId="{3FAD0BE7-4138-27E5-7872-5391EAE7916A}"/>
          </ac:picMkLst>
        </pc:picChg>
        <pc:picChg chg="del">
          <ac:chgData name="Raphaël Bouchard" userId="2c61b676-751a-4f26-adeb-cd95b9d0a998" providerId="ADAL" clId="{AB92BCE9-CF17-5EAB-B108-E50BBD39DD5E}" dt="2026-01-27T02:01:01.195" v="251" actId="478"/>
          <ac:picMkLst>
            <pc:docMk/>
            <pc:sldMk cId="3913504581" sldId="281"/>
            <ac:picMk id="5" creationId="{D175FB5E-F80C-2ECD-302B-9171D3DAD132}"/>
          </ac:picMkLst>
        </pc:picChg>
      </pc:sldChg>
      <pc:sldChg chg="addSp delSp modSp add mod">
        <pc:chgData name="Raphaël Bouchard" userId="2c61b676-751a-4f26-adeb-cd95b9d0a998" providerId="ADAL" clId="{AB92BCE9-CF17-5EAB-B108-E50BBD39DD5E}" dt="2026-01-27T02:18:55.932" v="950" actId="20577"/>
        <pc:sldMkLst>
          <pc:docMk/>
          <pc:sldMk cId="2861084741" sldId="282"/>
        </pc:sldMkLst>
        <pc:spChg chg="mod">
          <ac:chgData name="Raphaël Bouchard" userId="2c61b676-751a-4f26-adeb-cd95b9d0a998" providerId="ADAL" clId="{AB92BCE9-CF17-5EAB-B108-E50BBD39DD5E}" dt="2026-01-27T02:18:55.932" v="950" actId="20577"/>
          <ac:spMkLst>
            <pc:docMk/>
            <pc:sldMk cId="2861084741" sldId="282"/>
            <ac:spMk id="6" creationId="{0760A8DF-0D62-06B4-816F-5204803CC6C1}"/>
          </ac:spMkLst>
        </pc:spChg>
        <pc:picChg chg="del">
          <ac:chgData name="Raphaël Bouchard" userId="2c61b676-751a-4f26-adeb-cd95b9d0a998" providerId="ADAL" clId="{AB92BCE9-CF17-5EAB-B108-E50BBD39DD5E}" dt="2026-01-27T02:03:21.769" v="270" actId="478"/>
          <ac:picMkLst>
            <pc:docMk/>
            <pc:sldMk cId="2861084741" sldId="282"/>
            <ac:picMk id="3" creationId="{1B122EE4-A563-1948-CC06-DD8D340A26DD}"/>
          </ac:picMkLst>
        </pc:picChg>
        <pc:picChg chg="add mod">
          <ac:chgData name="Raphaël Bouchard" userId="2c61b676-751a-4f26-adeb-cd95b9d0a998" providerId="ADAL" clId="{AB92BCE9-CF17-5EAB-B108-E50BBD39DD5E}" dt="2026-01-27T02:03:41.868" v="276" actId="1076"/>
          <ac:picMkLst>
            <pc:docMk/>
            <pc:sldMk cId="2861084741" sldId="282"/>
            <ac:picMk id="7" creationId="{B0473050-303C-B973-1A12-C78120BF6A34}"/>
          </ac:picMkLst>
        </pc:picChg>
      </pc:sldChg>
      <pc:sldChg chg="modSp add mod">
        <pc:chgData name="Raphaël Bouchard" userId="2c61b676-751a-4f26-adeb-cd95b9d0a998" providerId="ADAL" clId="{AB92BCE9-CF17-5EAB-B108-E50BBD39DD5E}" dt="2026-01-27T02:46:00.900" v="1058" actId="20577"/>
        <pc:sldMkLst>
          <pc:docMk/>
          <pc:sldMk cId="548986791" sldId="283"/>
        </pc:sldMkLst>
        <pc:spChg chg="mod">
          <ac:chgData name="Raphaël Bouchard" userId="2c61b676-751a-4f26-adeb-cd95b9d0a998" providerId="ADAL" clId="{AB92BCE9-CF17-5EAB-B108-E50BBD39DD5E}" dt="2026-01-27T02:46:00.900" v="1058" actId="20577"/>
          <ac:spMkLst>
            <pc:docMk/>
            <pc:sldMk cId="548986791" sldId="283"/>
            <ac:spMk id="6" creationId="{376F12F5-D6A2-9B6B-C93E-FA302A7F09BD}"/>
          </ac:spMkLst>
        </pc:spChg>
        <pc:picChg chg="mod">
          <ac:chgData name="Raphaël Bouchard" userId="2c61b676-751a-4f26-adeb-cd95b9d0a998" providerId="ADAL" clId="{AB92BCE9-CF17-5EAB-B108-E50BBD39DD5E}" dt="2026-01-27T02:26:47.060" v="1013" actId="1076"/>
          <ac:picMkLst>
            <pc:docMk/>
            <pc:sldMk cId="548986791" sldId="283"/>
            <ac:picMk id="10" creationId="{DE619B79-44D8-F44A-3A8A-E3BD953CA60A}"/>
          </ac:picMkLst>
        </pc:picChg>
      </pc:sldChg>
      <pc:sldChg chg="delSp add del mod">
        <pc:chgData name="Raphaël Bouchard" userId="2c61b676-751a-4f26-adeb-cd95b9d0a998" providerId="ADAL" clId="{AB92BCE9-CF17-5EAB-B108-E50BBD39DD5E}" dt="2026-01-27T02:04:39" v="279" actId="2696"/>
        <pc:sldMkLst>
          <pc:docMk/>
          <pc:sldMk cId="1008430313" sldId="283"/>
        </pc:sldMkLst>
        <pc:picChg chg="del">
          <ac:chgData name="Raphaël Bouchard" userId="2c61b676-751a-4f26-adeb-cd95b9d0a998" providerId="ADAL" clId="{AB92BCE9-CF17-5EAB-B108-E50BBD39DD5E}" dt="2026-01-27T02:04:23.984" v="278" actId="478"/>
          <ac:picMkLst>
            <pc:docMk/>
            <pc:sldMk cId="1008430313" sldId="283"/>
            <ac:picMk id="7" creationId="{BADDB252-DB29-F5E8-E6A6-49553C8F1E0E}"/>
          </ac:picMkLst>
        </pc:picChg>
      </pc:sldChg>
      <pc:sldChg chg="delSp modSp add mod">
        <pc:chgData name="Raphaël Bouchard" userId="2c61b676-751a-4f26-adeb-cd95b9d0a998" providerId="ADAL" clId="{AB92BCE9-CF17-5EAB-B108-E50BBD39DD5E}" dt="2026-01-27T02:26:20.159" v="1009" actId="20577"/>
        <pc:sldMkLst>
          <pc:docMk/>
          <pc:sldMk cId="3597884074" sldId="284"/>
        </pc:sldMkLst>
        <pc:spChg chg="mod">
          <ac:chgData name="Raphaël Bouchard" userId="2c61b676-751a-4f26-adeb-cd95b9d0a998" providerId="ADAL" clId="{AB92BCE9-CF17-5EAB-B108-E50BBD39DD5E}" dt="2026-01-27T02:26:20.159" v="1009" actId="20577"/>
          <ac:spMkLst>
            <pc:docMk/>
            <pc:sldMk cId="3597884074" sldId="284"/>
            <ac:spMk id="6" creationId="{677D73F5-7468-BA4F-F0D3-0ABA4ABC1191}"/>
          </ac:spMkLst>
        </pc:spChg>
        <pc:picChg chg="del">
          <ac:chgData name="Raphaël Bouchard" userId="2c61b676-751a-4f26-adeb-cd95b9d0a998" providerId="ADAL" clId="{AB92BCE9-CF17-5EAB-B108-E50BBD39DD5E}" dt="2026-01-27T02:13:57.881" v="883" actId="478"/>
          <ac:picMkLst>
            <pc:docMk/>
            <pc:sldMk cId="3597884074" sldId="284"/>
            <ac:picMk id="7" creationId="{32A7647F-4B00-EC37-25F7-A64CE07EF82F}"/>
          </ac:picMkLst>
        </pc:picChg>
      </pc:sldChg>
      <pc:sldChg chg="addSp delSp modSp add mod">
        <pc:chgData name="Raphaël Bouchard" userId="2c61b676-751a-4f26-adeb-cd95b9d0a998" providerId="ADAL" clId="{AB92BCE9-CF17-5EAB-B108-E50BBD39DD5E}" dt="2026-01-27T02:39:01.800" v="1057" actId="1076"/>
        <pc:sldMkLst>
          <pc:docMk/>
          <pc:sldMk cId="922768241" sldId="286"/>
        </pc:sldMkLst>
        <pc:spChg chg="del mod">
          <ac:chgData name="Raphaël Bouchard" userId="2c61b676-751a-4f26-adeb-cd95b9d0a998" providerId="ADAL" clId="{AB92BCE9-CF17-5EAB-B108-E50BBD39DD5E}" dt="2026-01-27T02:36:15.445" v="1019" actId="478"/>
          <ac:spMkLst>
            <pc:docMk/>
            <pc:sldMk cId="922768241" sldId="286"/>
            <ac:spMk id="6" creationId="{AAEABAFA-73CF-0F86-61DE-958F171E5263}"/>
          </ac:spMkLst>
        </pc:spChg>
        <pc:picChg chg="add mod">
          <ac:chgData name="Raphaël Bouchard" userId="2c61b676-751a-4f26-adeb-cd95b9d0a998" providerId="ADAL" clId="{AB92BCE9-CF17-5EAB-B108-E50BBD39DD5E}" dt="2026-01-27T02:39:01.800" v="1057" actId="1076"/>
          <ac:picMkLst>
            <pc:docMk/>
            <pc:sldMk cId="922768241" sldId="286"/>
            <ac:picMk id="3" creationId="{1A20F1F0-58E2-09BF-6AF9-8C3A5FF7763C}"/>
          </ac:picMkLst>
        </pc:picChg>
        <pc:picChg chg="add mod">
          <ac:chgData name="Raphaël Bouchard" userId="2c61b676-751a-4f26-adeb-cd95b9d0a998" providerId="ADAL" clId="{AB92BCE9-CF17-5EAB-B108-E50BBD39DD5E}" dt="2026-01-27T02:38:38.201" v="1053" actId="1076"/>
          <ac:picMkLst>
            <pc:docMk/>
            <pc:sldMk cId="922768241" sldId="286"/>
            <ac:picMk id="5" creationId="{DDCF4BE2-985E-5C9C-4590-8D0D70FF75B9}"/>
          </ac:picMkLst>
        </pc:picChg>
        <pc:picChg chg="add mod">
          <ac:chgData name="Raphaël Bouchard" userId="2c61b676-751a-4f26-adeb-cd95b9d0a998" providerId="ADAL" clId="{AB92BCE9-CF17-5EAB-B108-E50BBD39DD5E}" dt="2026-01-27T02:38:41.657" v="1054" actId="1076"/>
          <ac:picMkLst>
            <pc:docMk/>
            <pc:sldMk cId="922768241" sldId="286"/>
            <ac:picMk id="7" creationId="{C8CACBF6-F385-A9D4-AAF1-650E29DA19F0}"/>
          </ac:picMkLst>
        </pc:picChg>
      </pc:sldChg>
    </pc:docChg>
  </pc:docChgLst>
  <pc:docChgLst>
    <pc:chgData name="Zachari Gervais" userId="S::gerz0501@usherbrooke.ca::5b803111-df65-4de8-ab16-df297d5469e7" providerId="AD" clId="Web-{5E2AAD81-984F-2A92-0A5F-1F12DD205356}"/>
    <pc:docChg chg="addSld modSld">
      <pc:chgData name="Zachari Gervais" userId="S::gerz0501@usherbrooke.ca::5b803111-df65-4de8-ab16-df297d5469e7" providerId="AD" clId="Web-{5E2AAD81-984F-2A92-0A5F-1F12DD205356}" dt="2026-01-27T02:28:35.608" v="77" actId="20577"/>
      <pc:docMkLst>
        <pc:docMk/>
      </pc:docMkLst>
      <pc:sldChg chg="modSp">
        <pc:chgData name="Zachari Gervais" userId="S::gerz0501@usherbrooke.ca::5b803111-df65-4de8-ab16-df297d5469e7" providerId="AD" clId="Web-{5E2AAD81-984F-2A92-0A5F-1F12DD205356}" dt="2026-01-27T02:28:35.608" v="77" actId="20577"/>
        <pc:sldMkLst>
          <pc:docMk/>
          <pc:sldMk cId="1993343809" sldId="269"/>
        </pc:sldMkLst>
        <pc:spChg chg="mod">
          <ac:chgData name="Zachari Gervais" userId="S::gerz0501@usherbrooke.ca::5b803111-df65-4de8-ab16-df297d5469e7" providerId="AD" clId="Web-{5E2AAD81-984F-2A92-0A5F-1F12DD205356}" dt="2026-01-27T02:28:35.608" v="77" actId="20577"/>
          <ac:spMkLst>
            <pc:docMk/>
            <pc:sldMk cId="1993343809" sldId="269"/>
            <ac:spMk id="2" creationId="{72C090A4-7BE8-C99A-67D5-6D413E454D01}"/>
          </ac:spMkLst>
        </pc:spChg>
      </pc:sldChg>
      <pc:sldChg chg="addSp modSp">
        <pc:chgData name="Zachari Gervais" userId="S::gerz0501@usherbrooke.ca::5b803111-df65-4de8-ab16-df297d5469e7" providerId="AD" clId="Web-{5E2AAD81-984F-2A92-0A5F-1F12DD205356}" dt="2026-01-27T01:49:58.772" v="6" actId="1076"/>
        <pc:sldMkLst>
          <pc:docMk/>
          <pc:sldMk cId="2625307684" sldId="272"/>
        </pc:sldMkLst>
        <pc:picChg chg="add mod">
          <ac:chgData name="Zachari Gervais" userId="S::gerz0501@usherbrooke.ca::5b803111-df65-4de8-ab16-df297d5469e7" providerId="AD" clId="Web-{5E2AAD81-984F-2A92-0A5F-1F12DD205356}" dt="2026-01-27T01:49:58.772" v="6" actId="1076"/>
          <ac:picMkLst>
            <pc:docMk/>
            <pc:sldMk cId="2625307684" sldId="272"/>
            <ac:picMk id="3" creationId="{96A1EA17-5A0D-0F81-6238-521B1415F857}"/>
          </ac:picMkLst>
        </pc:picChg>
        <pc:picChg chg="mod">
          <ac:chgData name="Zachari Gervais" userId="S::gerz0501@usherbrooke.ca::5b803111-df65-4de8-ab16-df297d5469e7" providerId="AD" clId="Web-{5E2AAD81-984F-2A92-0A5F-1F12DD205356}" dt="2026-01-27T01:49:57.381" v="5" actId="1076"/>
          <ac:picMkLst>
            <pc:docMk/>
            <pc:sldMk cId="2625307684" sldId="272"/>
            <ac:picMk id="6" creationId="{40FF580E-A3D1-6A3D-E632-BBEC0B685CC4}"/>
          </ac:picMkLst>
        </pc:picChg>
      </pc:sldChg>
      <pc:sldChg chg="addSp delSp modSp add replId">
        <pc:chgData name="Zachari Gervais" userId="S::gerz0501@usherbrooke.ca::5b803111-df65-4de8-ab16-df297d5469e7" providerId="AD" clId="Web-{5E2AAD81-984F-2A92-0A5F-1F12DD205356}" dt="2026-01-27T02:27:15.325" v="66" actId="1076"/>
        <pc:sldMkLst>
          <pc:docMk/>
          <pc:sldMk cId="3780936515" sldId="280"/>
        </pc:sldMkLst>
        <pc:spChg chg="del mod">
          <ac:chgData name="Zachari Gervais" userId="S::gerz0501@usherbrooke.ca::5b803111-df65-4de8-ab16-df297d5469e7" providerId="AD" clId="Web-{5E2AAD81-984F-2A92-0A5F-1F12DD205356}" dt="2026-01-27T01:53:59.114" v="11"/>
          <ac:spMkLst>
            <pc:docMk/>
            <pc:sldMk cId="3780936515" sldId="280"/>
            <ac:spMk id="3" creationId="{794CA955-5BA5-C679-B54B-9194521AEE18}"/>
          </ac:spMkLst>
        </pc:spChg>
        <pc:spChg chg="add del mod">
          <ac:chgData name="Zachari Gervais" userId="S::gerz0501@usherbrooke.ca::5b803111-df65-4de8-ab16-df297d5469e7" providerId="AD" clId="Web-{5E2AAD81-984F-2A92-0A5F-1F12DD205356}" dt="2026-01-27T01:54:05.677" v="13"/>
          <ac:spMkLst>
            <pc:docMk/>
            <pc:sldMk cId="3780936515" sldId="280"/>
            <ac:spMk id="8" creationId="{558E25DF-2E12-0B84-2F55-90AAD3941C9D}"/>
          </ac:spMkLst>
        </pc:spChg>
        <pc:spChg chg="add del mod">
          <ac:chgData name="Zachari Gervais" userId="S::gerz0501@usherbrooke.ca::5b803111-df65-4de8-ab16-df297d5469e7" providerId="AD" clId="Web-{5E2AAD81-984F-2A92-0A5F-1F12DD205356}" dt="2026-01-27T02:27:10.138" v="65"/>
          <ac:spMkLst>
            <pc:docMk/>
            <pc:sldMk cId="3780936515" sldId="280"/>
            <ac:spMk id="10" creationId="{6C156751-E5E5-6811-DB51-6CB300F528C0}"/>
          </ac:spMkLst>
        </pc:spChg>
        <pc:picChg chg="del">
          <ac:chgData name="Zachari Gervais" userId="S::gerz0501@usherbrooke.ca::5b803111-df65-4de8-ab16-df297d5469e7" providerId="AD" clId="Web-{5E2AAD81-984F-2A92-0A5F-1F12DD205356}" dt="2026-01-27T01:53:57.521" v="8"/>
          <ac:picMkLst>
            <pc:docMk/>
            <pc:sldMk cId="3780936515" sldId="280"/>
            <ac:picMk id="6" creationId="{0C53CDF8-89EC-FCC9-C2A9-FD23BE49B1C3}"/>
          </ac:picMkLst>
        </pc:picChg>
        <pc:picChg chg="del">
          <ac:chgData name="Zachari Gervais" userId="S::gerz0501@usherbrooke.ca::5b803111-df65-4de8-ab16-df297d5469e7" providerId="AD" clId="Web-{5E2AAD81-984F-2A92-0A5F-1F12DD205356}" dt="2026-01-27T01:54:06.302" v="14"/>
          <ac:picMkLst>
            <pc:docMk/>
            <pc:sldMk cId="3780936515" sldId="280"/>
            <ac:picMk id="7" creationId="{BF5442C2-BA0C-A1B9-860E-3AB45ACB757F}"/>
          </ac:picMkLst>
        </pc:picChg>
        <pc:picChg chg="add mod">
          <ac:chgData name="Zachari Gervais" userId="S::gerz0501@usherbrooke.ca::5b803111-df65-4de8-ab16-df297d5469e7" providerId="AD" clId="Web-{5E2AAD81-984F-2A92-0A5F-1F12DD205356}" dt="2026-01-27T02:27:15.325" v="66" actId="1076"/>
          <ac:picMkLst>
            <pc:docMk/>
            <pc:sldMk cId="3780936515" sldId="280"/>
            <ac:picMk id="9" creationId="{1351BAE7-D295-E977-D2B6-8854EC53C401}"/>
          </ac:picMkLst>
        </pc:picChg>
      </pc:sldChg>
    </pc:docChg>
  </pc:docChgLst>
  <pc:docChgLst>
    <pc:chgData name="Gabriel Lamontagne" userId="3a2b37b6-da56-47b8-8167-50d918926394" providerId="ADAL" clId="{12E790DB-3DEF-4629-BC8C-84B9A4D92682}"/>
    <pc:docChg chg="undo custSel addSld modSld">
      <pc:chgData name="Gabriel Lamontagne" userId="3a2b37b6-da56-47b8-8167-50d918926394" providerId="ADAL" clId="{12E790DB-3DEF-4629-BC8C-84B9A4D92682}" dt="2026-01-27T02:36:31.382" v="131" actId="20577"/>
      <pc:docMkLst>
        <pc:docMk/>
      </pc:docMkLst>
      <pc:sldChg chg="modSp new mod">
        <pc:chgData name="Gabriel Lamontagne" userId="3a2b37b6-da56-47b8-8167-50d918926394" providerId="ADAL" clId="{12E790DB-3DEF-4629-BC8C-84B9A4D92682}" dt="2026-01-27T00:46:41.976" v="96" actId="20577"/>
        <pc:sldMkLst>
          <pc:docMk/>
          <pc:sldMk cId="3309553883" sldId="275"/>
        </pc:sldMkLst>
        <pc:spChg chg="mod">
          <ac:chgData name="Gabriel Lamontagne" userId="3a2b37b6-da56-47b8-8167-50d918926394" providerId="ADAL" clId="{12E790DB-3DEF-4629-BC8C-84B9A4D92682}" dt="2026-01-27T00:41:31.757" v="1"/>
          <ac:spMkLst>
            <pc:docMk/>
            <pc:sldMk cId="3309553883" sldId="275"/>
            <ac:spMk id="2" creationId="{C487810B-06F3-18DC-CA7C-43984CE889A4}"/>
          </ac:spMkLst>
        </pc:spChg>
        <pc:spChg chg="mod">
          <ac:chgData name="Gabriel Lamontagne" userId="3a2b37b6-da56-47b8-8167-50d918926394" providerId="ADAL" clId="{12E790DB-3DEF-4629-BC8C-84B9A4D92682}" dt="2026-01-27T00:46:41.976" v="96" actId="20577"/>
          <ac:spMkLst>
            <pc:docMk/>
            <pc:sldMk cId="3309553883" sldId="275"/>
            <ac:spMk id="3" creationId="{A1CA21BF-0136-533A-0446-E2894A3912AB}"/>
          </ac:spMkLst>
        </pc:spChg>
      </pc:sldChg>
      <pc:sldChg chg="modSp mod">
        <pc:chgData name="Gabriel Lamontagne" userId="3a2b37b6-da56-47b8-8167-50d918926394" providerId="ADAL" clId="{12E790DB-3DEF-4629-BC8C-84B9A4D92682}" dt="2026-01-27T02:36:31.382" v="131" actId="20577"/>
        <pc:sldMkLst>
          <pc:docMk/>
          <pc:sldMk cId="548986791" sldId="283"/>
        </pc:sldMkLst>
        <pc:spChg chg="mod">
          <ac:chgData name="Gabriel Lamontagne" userId="3a2b37b6-da56-47b8-8167-50d918926394" providerId="ADAL" clId="{12E790DB-3DEF-4629-BC8C-84B9A4D92682}" dt="2026-01-27T02:36:31.382" v="131" actId="20577"/>
          <ac:spMkLst>
            <pc:docMk/>
            <pc:sldMk cId="548986791" sldId="283"/>
            <ac:spMk id="6" creationId="{376F12F5-D6A2-9B6B-C93E-FA302A7F09BD}"/>
          </ac:spMkLst>
        </pc:spChg>
      </pc:sldChg>
    </pc:docChg>
  </pc:docChgLst>
  <pc:docChgLst>
    <pc:chgData name="Zachari Gervais" userId="S::gerz0501@usherbrooke.ca::5b803111-df65-4de8-ab16-df297d5469e7" providerId="AD" clId="Web-{EF836AFE-8E89-4937-CD06-0FB6AB589649}"/>
    <pc:docChg chg="modSld">
      <pc:chgData name="Zachari Gervais" userId="S::gerz0501@usherbrooke.ca::5b803111-df65-4de8-ab16-df297d5469e7" providerId="AD" clId="Web-{EF836AFE-8E89-4937-CD06-0FB6AB589649}" dt="2026-01-26T20:09:27.895" v="4" actId="20577"/>
      <pc:docMkLst>
        <pc:docMk/>
      </pc:docMkLst>
      <pc:sldChg chg="modSp">
        <pc:chgData name="Zachari Gervais" userId="S::gerz0501@usherbrooke.ca::5b803111-df65-4de8-ab16-df297d5469e7" providerId="AD" clId="Web-{EF836AFE-8E89-4937-CD06-0FB6AB589649}" dt="2026-01-26T20:09:27.895" v="4" actId="20577"/>
        <pc:sldMkLst>
          <pc:docMk/>
          <pc:sldMk cId="241055227" sldId="257"/>
        </pc:sldMkLst>
        <pc:spChg chg="mod">
          <ac:chgData name="Zachari Gervais" userId="S::gerz0501@usherbrooke.ca::5b803111-df65-4de8-ab16-df297d5469e7" providerId="AD" clId="Web-{EF836AFE-8E89-4937-CD06-0FB6AB589649}" dt="2026-01-26T20:09:27.895" v="4" actId="20577"/>
          <ac:spMkLst>
            <pc:docMk/>
            <pc:sldMk cId="241055227" sldId="257"/>
            <ac:spMk id="3" creationId="{0988953F-1F0F-A002-B486-8ADBCBB13463}"/>
          </ac:spMkLst>
        </pc:spChg>
      </pc:sldChg>
    </pc:docChg>
  </pc:docChgLst>
  <pc:docChgLst>
    <pc:chgData name="Alexis Guérard" userId="a462f36d-9f2d-47f3-9698-bbe82ca34092" providerId="ADAL" clId="{3ED0E730-8621-4DB1-9A90-250D8258627D}"/>
    <pc:docChg chg="undo custSel addSld delSld modSld sldOrd modMainMaster">
      <pc:chgData name="Alexis Guérard" userId="a462f36d-9f2d-47f3-9698-bbe82ca34092" providerId="ADAL" clId="{3ED0E730-8621-4DB1-9A90-250D8258627D}" dt="2026-01-27T15:29:28.201" v="3226" actId="1076"/>
      <pc:docMkLst>
        <pc:docMk/>
      </pc:docMkLst>
      <pc:sldChg chg="addSp modSp new mod ord">
        <pc:chgData name="Alexis Guérard" userId="a462f36d-9f2d-47f3-9698-bbe82ca34092" providerId="ADAL" clId="{3ED0E730-8621-4DB1-9A90-250D8258627D}" dt="2026-01-27T02:16:23.384" v="2723" actId="790"/>
        <pc:sldMkLst>
          <pc:docMk/>
          <pc:sldMk cId="241055227" sldId="257"/>
        </pc:sldMkLst>
        <pc:spChg chg="mod">
          <ac:chgData name="Alexis Guérard" userId="a462f36d-9f2d-47f3-9698-bbe82ca34092" providerId="ADAL" clId="{3ED0E730-8621-4DB1-9A90-250D8258627D}" dt="2026-01-27T02:16:23.384" v="2723" actId="790"/>
          <ac:spMkLst>
            <pc:docMk/>
            <pc:sldMk cId="241055227" sldId="257"/>
            <ac:spMk id="2" creationId="{18E0D840-D026-A264-06C4-CA3D299323FC}"/>
          </ac:spMkLst>
        </pc:spChg>
        <pc:spChg chg="mod">
          <ac:chgData name="Alexis Guérard" userId="a462f36d-9f2d-47f3-9698-bbe82ca34092" providerId="ADAL" clId="{3ED0E730-8621-4DB1-9A90-250D8258627D}" dt="2026-01-27T02:16:23.384" v="2723" actId="790"/>
          <ac:spMkLst>
            <pc:docMk/>
            <pc:sldMk cId="241055227" sldId="257"/>
            <ac:spMk id="3" creationId="{0988953F-1F0F-A002-B486-8ADBCBB13463}"/>
          </ac:spMkLst>
        </pc:spChg>
        <pc:spChg chg="add mod">
          <ac:chgData name="Alexis Guérard" userId="a462f36d-9f2d-47f3-9698-bbe82ca34092" providerId="ADAL" clId="{3ED0E730-8621-4DB1-9A90-250D8258627D}" dt="2026-01-27T02:16:23.384" v="2723" actId="790"/>
          <ac:spMkLst>
            <pc:docMk/>
            <pc:sldMk cId="241055227" sldId="257"/>
            <ac:spMk id="4" creationId="{EB3D0D88-B81E-27DA-0D85-5BEF19C4BE65}"/>
          </ac:spMkLst>
        </pc:spChg>
      </pc:sldChg>
      <pc:sldChg chg="addSp delSp modSp new mod">
        <pc:chgData name="Alexis Guérard" userId="a462f36d-9f2d-47f3-9698-bbe82ca34092" providerId="ADAL" clId="{3ED0E730-8621-4DB1-9A90-250D8258627D}" dt="2026-01-27T02:51:55.447" v="2934" actId="1076"/>
        <pc:sldMkLst>
          <pc:docMk/>
          <pc:sldMk cId="1588021847" sldId="258"/>
        </pc:sldMkLst>
        <pc:spChg chg="mod">
          <ac:chgData name="Alexis Guérard" userId="a462f36d-9f2d-47f3-9698-bbe82ca34092" providerId="ADAL" clId="{3ED0E730-8621-4DB1-9A90-250D8258627D}" dt="2026-01-27T02:16:23.384" v="2723" actId="790"/>
          <ac:spMkLst>
            <pc:docMk/>
            <pc:sldMk cId="1588021847" sldId="258"/>
            <ac:spMk id="2" creationId="{F6C6BA87-6ED5-39BD-DEC5-DD3784FE7EB4}"/>
          </ac:spMkLst>
        </pc:spChg>
        <pc:spChg chg="del">
          <ac:chgData name="Alexis Guérard" userId="a462f36d-9f2d-47f3-9698-bbe82ca34092" providerId="ADAL" clId="{3ED0E730-8621-4DB1-9A90-250D8258627D}" dt="2026-01-27T02:07:06.360" v="2704" actId="478"/>
          <ac:spMkLst>
            <pc:docMk/>
            <pc:sldMk cId="1588021847" sldId="258"/>
            <ac:spMk id="3" creationId="{FE967D91-950F-3C91-D5B1-3ECA30853626}"/>
          </ac:spMkLst>
        </pc:spChg>
        <pc:spChg chg="mod">
          <ac:chgData name="Alexis Guérard" userId="a462f36d-9f2d-47f3-9698-bbe82ca34092" providerId="ADAL" clId="{3ED0E730-8621-4DB1-9A90-250D8258627D}" dt="2026-01-27T02:16:23.384" v="2723" actId="790"/>
          <ac:spMkLst>
            <pc:docMk/>
            <pc:sldMk cId="1588021847" sldId="258"/>
            <ac:spMk id="4" creationId="{8BDF57D5-E1CB-DB80-76B1-56CEF8B41471}"/>
          </ac:spMkLst>
        </pc:spChg>
        <pc:picChg chg="add del mod">
          <ac:chgData name="Alexis Guérard" userId="a462f36d-9f2d-47f3-9698-bbe82ca34092" providerId="ADAL" clId="{3ED0E730-8621-4DB1-9A90-250D8258627D}" dt="2026-01-27T02:51:46.724" v="2930" actId="478"/>
          <ac:picMkLst>
            <pc:docMk/>
            <pc:sldMk cId="1588021847" sldId="258"/>
            <ac:picMk id="6" creationId="{F84D7B28-0BC9-D54E-FB04-668019A1A496}"/>
          </ac:picMkLst>
        </pc:picChg>
        <pc:picChg chg="add mod">
          <ac:chgData name="Alexis Guérard" userId="a462f36d-9f2d-47f3-9698-bbe82ca34092" providerId="ADAL" clId="{3ED0E730-8621-4DB1-9A90-250D8258627D}" dt="2026-01-27T02:51:55.447" v="2934" actId="1076"/>
          <ac:picMkLst>
            <pc:docMk/>
            <pc:sldMk cId="1588021847" sldId="258"/>
            <ac:picMk id="8" creationId="{6319E62D-382A-652F-BE42-1E86700495DE}"/>
          </ac:picMkLst>
        </pc:picChg>
      </pc:sldChg>
      <pc:sldChg chg="addSp modSp new mod modNotesTx">
        <pc:chgData name="Alexis Guérard" userId="a462f36d-9f2d-47f3-9698-bbe82ca34092" providerId="ADAL" clId="{3ED0E730-8621-4DB1-9A90-250D8258627D}" dt="2026-01-27T02:16:23.384" v="2723" actId="790"/>
        <pc:sldMkLst>
          <pc:docMk/>
          <pc:sldMk cId="816675831" sldId="259"/>
        </pc:sldMkLst>
        <pc:spChg chg="mod">
          <ac:chgData name="Alexis Guérard" userId="a462f36d-9f2d-47f3-9698-bbe82ca34092" providerId="ADAL" clId="{3ED0E730-8621-4DB1-9A90-250D8258627D}" dt="2026-01-27T02:16:23.384" v="2723" actId="790"/>
          <ac:spMkLst>
            <pc:docMk/>
            <pc:sldMk cId="816675831" sldId="259"/>
            <ac:spMk id="2" creationId="{DBFDB098-2908-4FF5-FC0B-9B97DB7F143B}"/>
          </ac:spMkLst>
        </pc:spChg>
        <pc:spChg chg="mod">
          <ac:chgData name="Alexis Guérard" userId="a462f36d-9f2d-47f3-9698-bbe82ca34092" providerId="ADAL" clId="{3ED0E730-8621-4DB1-9A90-250D8258627D}" dt="2026-01-27T02:16:23.384" v="2723" actId="790"/>
          <ac:spMkLst>
            <pc:docMk/>
            <pc:sldMk cId="816675831" sldId="259"/>
            <ac:spMk id="3" creationId="{F44382EA-F756-6538-AC65-A957AE7BB8A0}"/>
          </ac:spMkLst>
        </pc:spChg>
        <pc:spChg chg="mod">
          <ac:chgData name="Alexis Guérard" userId="a462f36d-9f2d-47f3-9698-bbe82ca34092" providerId="ADAL" clId="{3ED0E730-8621-4DB1-9A90-250D8258627D}" dt="2026-01-27T02:16:23.384" v="2723" actId="790"/>
          <ac:spMkLst>
            <pc:docMk/>
            <pc:sldMk cId="816675831" sldId="259"/>
            <ac:spMk id="4" creationId="{D7200FF2-5DC2-01F3-626B-5F26BA6F4DEE}"/>
          </ac:spMkLst>
        </pc:spChg>
        <pc:picChg chg="add mod">
          <ac:chgData name="Alexis Guérard" userId="a462f36d-9f2d-47f3-9698-bbe82ca34092" providerId="ADAL" clId="{3ED0E730-8621-4DB1-9A90-250D8258627D}" dt="2026-01-27T01:52:09.524" v="2697" actId="1076"/>
          <ac:picMkLst>
            <pc:docMk/>
            <pc:sldMk cId="816675831" sldId="259"/>
            <ac:picMk id="6" creationId="{0FE92CAD-6CEE-F68F-101A-17C3F3F3F68B}"/>
          </ac:picMkLst>
        </pc:picChg>
        <pc:picChg chg="add mod">
          <ac:chgData name="Alexis Guérard" userId="a462f36d-9f2d-47f3-9698-bbe82ca34092" providerId="ADAL" clId="{3ED0E730-8621-4DB1-9A90-250D8258627D}" dt="2026-01-27T01:52:17.369" v="2698" actId="1076"/>
          <ac:picMkLst>
            <pc:docMk/>
            <pc:sldMk cId="816675831" sldId="259"/>
            <ac:picMk id="7" creationId="{68D57D02-F1C6-19DA-D3B4-D14AF073EF6D}"/>
          </ac:picMkLst>
        </pc:picChg>
      </pc:sldChg>
      <pc:sldChg chg="addSp modSp new mod">
        <pc:chgData name="Alexis Guérard" userId="a462f36d-9f2d-47f3-9698-bbe82ca34092" providerId="ADAL" clId="{3ED0E730-8621-4DB1-9A90-250D8258627D}" dt="2026-01-27T02:16:23.384" v="2723" actId="790"/>
        <pc:sldMkLst>
          <pc:docMk/>
          <pc:sldMk cId="1812395361" sldId="260"/>
        </pc:sldMkLst>
        <pc:spChg chg="mod">
          <ac:chgData name="Alexis Guérard" userId="a462f36d-9f2d-47f3-9698-bbe82ca34092" providerId="ADAL" clId="{3ED0E730-8621-4DB1-9A90-250D8258627D}" dt="2026-01-27T02:16:23.384" v="2723" actId="790"/>
          <ac:spMkLst>
            <pc:docMk/>
            <pc:sldMk cId="1812395361" sldId="260"/>
            <ac:spMk id="2" creationId="{3B4C8CD5-EF2C-A2FC-851F-703623698BC9}"/>
          </ac:spMkLst>
        </pc:spChg>
        <pc:spChg chg="mod">
          <ac:chgData name="Alexis Guérard" userId="a462f36d-9f2d-47f3-9698-bbe82ca34092" providerId="ADAL" clId="{3ED0E730-8621-4DB1-9A90-250D8258627D}" dt="2026-01-27T02:16:23.384" v="2723" actId="790"/>
          <ac:spMkLst>
            <pc:docMk/>
            <pc:sldMk cId="1812395361" sldId="260"/>
            <ac:spMk id="3" creationId="{F6A0ED0D-9527-3433-51F1-8AAAD3A83BFC}"/>
          </ac:spMkLst>
        </pc:spChg>
        <pc:spChg chg="mod">
          <ac:chgData name="Alexis Guérard" userId="a462f36d-9f2d-47f3-9698-bbe82ca34092" providerId="ADAL" clId="{3ED0E730-8621-4DB1-9A90-250D8258627D}" dt="2026-01-27T02:16:23.384" v="2723" actId="790"/>
          <ac:spMkLst>
            <pc:docMk/>
            <pc:sldMk cId="1812395361" sldId="260"/>
            <ac:spMk id="4" creationId="{EC75D59B-D831-7598-129C-6BC3AEF71832}"/>
          </ac:spMkLst>
        </pc:spChg>
        <pc:picChg chg="add mod">
          <ac:chgData name="Alexis Guérard" userId="a462f36d-9f2d-47f3-9698-bbe82ca34092" providerId="ADAL" clId="{3ED0E730-8621-4DB1-9A90-250D8258627D}" dt="2026-01-26T21:56:40.795" v="1432" actId="1076"/>
          <ac:picMkLst>
            <pc:docMk/>
            <pc:sldMk cId="1812395361" sldId="260"/>
            <ac:picMk id="6" creationId="{DCDD544D-A646-6E65-F8B8-9EC3A7C29326}"/>
          </ac:picMkLst>
        </pc:picChg>
      </pc:sldChg>
      <pc:sldChg chg="addSp delSp modSp new del mod">
        <pc:chgData name="Alexis Guérard" userId="a462f36d-9f2d-47f3-9698-bbe82ca34092" providerId="ADAL" clId="{3ED0E730-8621-4DB1-9A90-250D8258627D}" dt="2026-01-26T23:07:33.535" v="1782" actId="2696"/>
        <pc:sldMkLst>
          <pc:docMk/>
          <pc:sldMk cId="1585842068" sldId="261"/>
        </pc:sldMkLst>
        <pc:spChg chg="mod">
          <ac:chgData name="Alexis Guérard" userId="a462f36d-9f2d-47f3-9698-bbe82ca34092" providerId="ADAL" clId="{3ED0E730-8621-4DB1-9A90-250D8258627D}" dt="2026-01-26T23:07:26.761" v="1781" actId="1076"/>
          <ac:spMkLst>
            <pc:docMk/>
            <pc:sldMk cId="1585842068" sldId="261"/>
            <ac:spMk id="2" creationId="{21D9A975-90FA-782A-FA59-3B03D37F0398}"/>
          </ac:spMkLst>
        </pc:spChg>
        <pc:spChg chg="del">
          <ac:chgData name="Alexis Guérard" userId="a462f36d-9f2d-47f3-9698-bbe82ca34092" providerId="ADAL" clId="{3ED0E730-8621-4DB1-9A90-250D8258627D}" dt="2026-01-26T23:05:33.409" v="1771" actId="478"/>
          <ac:spMkLst>
            <pc:docMk/>
            <pc:sldMk cId="1585842068" sldId="261"/>
            <ac:spMk id="3" creationId="{EF8CD875-2C25-CBFF-44E9-CBF444437B2F}"/>
          </ac:spMkLst>
        </pc:spChg>
        <pc:spChg chg="add">
          <ac:chgData name="Alexis Guérard" userId="a462f36d-9f2d-47f3-9698-bbe82ca34092" providerId="ADAL" clId="{3ED0E730-8621-4DB1-9A90-250D8258627D}" dt="2026-01-26T23:07:25.443" v="1780" actId="34122"/>
          <ac:spMkLst>
            <pc:docMk/>
            <pc:sldMk cId="1585842068" sldId="261"/>
            <ac:spMk id="26" creationId="{69A86FB3-AFE8-42D6-9FEF-2492B471BC19}"/>
          </ac:spMkLst>
        </pc:spChg>
        <pc:grpChg chg="del mod">
          <ac:chgData name="Alexis Guérard" userId="a462f36d-9f2d-47f3-9698-bbe82ca34092" providerId="ADAL" clId="{3ED0E730-8621-4DB1-9A90-250D8258627D}" dt="2026-01-26T23:03:51.307" v="1674" actId="478"/>
          <ac:grpSpMkLst>
            <pc:docMk/>
            <pc:sldMk cId="1585842068" sldId="261"/>
            <ac:grpSpMk id="11" creationId="{54AA043F-5200-08F4-1652-CC2769DF1669}"/>
          </ac:grpSpMkLst>
        </pc:grpChg>
        <pc:grpChg chg="del mod">
          <ac:chgData name="Alexis Guérard" userId="a462f36d-9f2d-47f3-9698-bbe82ca34092" providerId="ADAL" clId="{3ED0E730-8621-4DB1-9A90-250D8258627D}" dt="2026-01-26T23:07:25.443" v="1780" actId="34122"/>
          <ac:grpSpMkLst>
            <pc:docMk/>
            <pc:sldMk cId="1585842068" sldId="261"/>
            <ac:grpSpMk id="14" creationId="{51EFEEE2-5EB4-5BA1-64A5-DD94FBD952DB}"/>
          </ac:grpSpMkLst>
        </pc:grpChg>
        <pc:picChg chg="add del mod">
          <ac:chgData name="Alexis Guérard" userId="a462f36d-9f2d-47f3-9698-bbe82ca34092" providerId="ADAL" clId="{3ED0E730-8621-4DB1-9A90-250D8258627D}" dt="2026-01-26T22:50:02.191" v="1664" actId="478"/>
          <ac:picMkLst>
            <pc:docMk/>
            <pc:sldMk cId="1585842068" sldId="261"/>
            <ac:picMk id="6" creationId="{FD8FFD08-9D22-9ED8-02B8-7FFFF642746C}"/>
          </ac:picMkLst>
        </pc:picChg>
        <pc:picChg chg="add mod">
          <ac:chgData name="Alexis Guérard" userId="a462f36d-9f2d-47f3-9698-bbe82ca34092" providerId="ADAL" clId="{3ED0E730-8621-4DB1-9A90-250D8258627D}" dt="2026-01-26T23:03:48.724" v="1673" actId="1076"/>
          <ac:picMkLst>
            <pc:docMk/>
            <pc:sldMk cId="1585842068" sldId="261"/>
            <ac:picMk id="8" creationId="{79B667B0-633E-A3A7-2457-497DCC6A0589}"/>
          </ac:picMkLst>
        </pc:picChg>
        <pc:inkChg chg="add mod">
          <ac:chgData name="Alexis Guérard" userId="a462f36d-9f2d-47f3-9698-bbe82ca34092" providerId="ADAL" clId="{3ED0E730-8621-4DB1-9A90-250D8258627D}" dt="2026-01-26T22:50:55.675" v="1670"/>
          <ac:inkMkLst>
            <pc:docMk/>
            <pc:sldMk cId="1585842068" sldId="261"/>
            <ac:inkMk id="9" creationId="{D7C04D58-A812-F989-467D-311354745345}"/>
          </ac:inkMkLst>
        </pc:inkChg>
        <pc:inkChg chg="add mod">
          <ac:chgData name="Alexis Guérard" userId="a462f36d-9f2d-47f3-9698-bbe82ca34092" providerId="ADAL" clId="{3ED0E730-8621-4DB1-9A90-250D8258627D}" dt="2026-01-26T22:50:55.675" v="1670"/>
          <ac:inkMkLst>
            <pc:docMk/>
            <pc:sldMk cId="1585842068" sldId="261"/>
            <ac:inkMk id="10" creationId="{A33AF6AC-32CF-D06F-58F7-0EFD7415CA7A}"/>
          </ac:inkMkLst>
        </pc:inkChg>
        <pc:inkChg chg="add del mod topLvl">
          <ac:chgData name="Alexis Guérard" userId="a462f36d-9f2d-47f3-9698-bbe82ca34092" providerId="ADAL" clId="{3ED0E730-8621-4DB1-9A90-250D8258627D}" dt="2026-01-26T23:07:25.443" v="1780" actId="34122"/>
          <ac:inkMkLst>
            <pc:docMk/>
            <pc:sldMk cId="1585842068" sldId="261"/>
            <ac:inkMk id="12" creationId="{154A2373-93FB-A421-87DA-E4D1DFD9D82C}"/>
          </ac:inkMkLst>
        </pc:inkChg>
        <pc:inkChg chg="add del mod topLvl">
          <ac:chgData name="Alexis Guérard" userId="a462f36d-9f2d-47f3-9698-bbe82ca34092" providerId="ADAL" clId="{3ED0E730-8621-4DB1-9A90-250D8258627D}" dt="2026-01-26T23:07:25.443" v="1780" actId="34122"/>
          <ac:inkMkLst>
            <pc:docMk/>
            <pc:sldMk cId="1585842068" sldId="261"/>
            <ac:inkMk id="13" creationId="{8737F8CB-B893-A1CE-C623-6F2B2E5C2E54}"/>
          </ac:inkMkLst>
        </pc:inkChg>
        <pc:inkChg chg="add del">
          <ac:chgData name="Alexis Guérard" userId="a462f36d-9f2d-47f3-9698-bbe82ca34092" providerId="ADAL" clId="{3ED0E730-8621-4DB1-9A90-250D8258627D}" dt="2026-01-26T23:04:58.027" v="1679" actId="9405"/>
          <ac:inkMkLst>
            <pc:docMk/>
            <pc:sldMk cId="1585842068" sldId="261"/>
            <ac:inkMk id="15" creationId="{44619F68-020A-DDE9-6AC1-43CD1A647473}"/>
          </ac:inkMkLst>
        </pc:inkChg>
      </pc:sldChg>
      <pc:sldChg chg="add del">
        <pc:chgData name="Alexis Guérard" userId="a462f36d-9f2d-47f3-9698-bbe82ca34092" providerId="ADAL" clId="{3ED0E730-8621-4DB1-9A90-250D8258627D}" dt="2026-01-26T23:07:49.481" v="1786" actId="2696"/>
        <pc:sldMkLst>
          <pc:docMk/>
          <pc:sldMk cId="2954838271" sldId="261"/>
        </pc:sldMkLst>
      </pc:sldChg>
      <pc:sldChg chg="modSp new mod">
        <pc:chgData name="Alexis Guérard" userId="a462f36d-9f2d-47f3-9698-bbe82ca34092" providerId="ADAL" clId="{3ED0E730-8621-4DB1-9A90-250D8258627D}" dt="2026-01-27T02:16:23.384" v="2723" actId="790"/>
        <pc:sldMkLst>
          <pc:docMk/>
          <pc:sldMk cId="2604892534" sldId="262"/>
        </pc:sldMkLst>
        <pc:spChg chg="mod">
          <ac:chgData name="Alexis Guérard" userId="a462f36d-9f2d-47f3-9698-bbe82ca34092" providerId="ADAL" clId="{3ED0E730-8621-4DB1-9A90-250D8258627D}" dt="2026-01-27T02:16:23.384" v="2723" actId="790"/>
          <ac:spMkLst>
            <pc:docMk/>
            <pc:sldMk cId="2604892534" sldId="262"/>
            <ac:spMk id="2" creationId="{73703859-6607-3441-7D9F-637F19E66E11}"/>
          </ac:spMkLst>
        </pc:spChg>
        <pc:spChg chg="mod">
          <ac:chgData name="Alexis Guérard" userId="a462f36d-9f2d-47f3-9698-bbe82ca34092" providerId="ADAL" clId="{3ED0E730-8621-4DB1-9A90-250D8258627D}" dt="2026-01-27T02:16:23.384" v="2723" actId="790"/>
          <ac:spMkLst>
            <pc:docMk/>
            <pc:sldMk cId="2604892534" sldId="262"/>
            <ac:spMk id="4" creationId="{83654C58-85CD-3D1F-F361-5B5A6A97D373}"/>
          </ac:spMkLst>
        </pc:spChg>
        <pc:picChg chg="mod modCrop">
          <ac:chgData name="Alexis Guérard" userId="a462f36d-9f2d-47f3-9698-bbe82ca34092" providerId="ADAL" clId="{3ED0E730-8621-4DB1-9A90-250D8258627D}" dt="2026-01-27T02:16:07.368" v="2722" actId="1076"/>
          <ac:picMkLst>
            <pc:docMk/>
            <pc:sldMk cId="2604892534" sldId="262"/>
            <ac:picMk id="7" creationId="{62D45F62-186E-E843-62D7-0120CC8DBD66}"/>
          </ac:picMkLst>
        </pc:picChg>
      </pc:sldChg>
      <pc:sldChg chg="modSp new mod">
        <pc:chgData name="Alexis Guérard" userId="a462f36d-9f2d-47f3-9698-bbe82ca34092" providerId="ADAL" clId="{3ED0E730-8621-4DB1-9A90-250D8258627D}" dt="2026-01-27T02:16:23.384" v="2723" actId="790"/>
        <pc:sldMkLst>
          <pc:docMk/>
          <pc:sldMk cId="346058709" sldId="263"/>
        </pc:sldMkLst>
        <pc:spChg chg="mod">
          <ac:chgData name="Alexis Guérard" userId="a462f36d-9f2d-47f3-9698-bbe82ca34092" providerId="ADAL" clId="{3ED0E730-8621-4DB1-9A90-250D8258627D}" dt="2026-01-27T02:16:23.384" v="2723" actId="790"/>
          <ac:spMkLst>
            <pc:docMk/>
            <pc:sldMk cId="346058709" sldId="263"/>
            <ac:spMk id="2" creationId="{7A1EFDDA-0466-A773-5F66-CD6971085ACC}"/>
          </ac:spMkLst>
        </pc:spChg>
      </pc:sldChg>
      <pc:sldChg chg="addSp delSp modSp new mod">
        <pc:chgData name="Alexis Guérard" userId="a462f36d-9f2d-47f3-9698-bbe82ca34092" providerId="ADAL" clId="{3ED0E730-8621-4DB1-9A90-250D8258627D}" dt="2026-01-27T03:00:08.860" v="3173" actId="20577"/>
        <pc:sldMkLst>
          <pc:docMk/>
          <pc:sldMk cId="4129373920" sldId="264"/>
        </pc:sldMkLst>
        <pc:spChg chg="mod">
          <ac:chgData name="Alexis Guérard" userId="a462f36d-9f2d-47f3-9698-bbe82ca34092" providerId="ADAL" clId="{3ED0E730-8621-4DB1-9A90-250D8258627D}" dt="2026-01-27T02:16:23.384" v="2723" actId="790"/>
          <ac:spMkLst>
            <pc:docMk/>
            <pc:sldMk cId="4129373920" sldId="264"/>
            <ac:spMk id="2" creationId="{ED7A2CBE-E4B9-85C4-FD38-BC234EF78679}"/>
          </ac:spMkLst>
        </pc:spChg>
        <pc:spChg chg="mod">
          <ac:chgData name="Alexis Guérard" userId="a462f36d-9f2d-47f3-9698-bbe82ca34092" providerId="ADAL" clId="{3ED0E730-8621-4DB1-9A90-250D8258627D}" dt="2026-01-27T03:00:08.860" v="3173" actId="20577"/>
          <ac:spMkLst>
            <pc:docMk/>
            <pc:sldMk cId="4129373920" sldId="264"/>
            <ac:spMk id="3" creationId="{750D0957-219A-8219-6B80-95D48D76D663}"/>
          </ac:spMkLst>
        </pc:spChg>
        <pc:spChg chg="mod">
          <ac:chgData name="Alexis Guérard" userId="a462f36d-9f2d-47f3-9698-bbe82ca34092" providerId="ADAL" clId="{3ED0E730-8621-4DB1-9A90-250D8258627D}" dt="2026-01-27T02:16:23.384" v="2723" actId="790"/>
          <ac:spMkLst>
            <pc:docMk/>
            <pc:sldMk cId="4129373920" sldId="264"/>
            <ac:spMk id="4" creationId="{B6D765C5-2B54-81A7-A1E5-C83669A012A7}"/>
          </ac:spMkLst>
        </pc:spChg>
        <pc:picChg chg="add del">
          <ac:chgData name="Alexis Guérard" userId="a462f36d-9f2d-47f3-9698-bbe82ca34092" providerId="ADAL" clId="{3ED0E730-8621-4DB1-9A90-250D8258627D}" dt="2026-01-27T01:45:56.587" v="2639" actId="21"/>
          <ac:picMkLst>
            <pc:docMk/>
            <pc:sldMk cId="4129373920" sldId="264"/>
            <ac:picMk id="6" creationId="{D05A2A98-6F3D-F81A-54E1-2B760538779A}"/>
          </ac:picMkLst>
        </pc:picChg>
      </pc:sldChg>
      <pc:sldChg chg="modSp new mod">
        <pc:chgData name="Alexis Guérard" userId="a462f36d-9f2d-47f3-9698-bbe82ca34092" providerId="ADAL" clId="{3ED0E730-8621-4DB1-9A90-250D8258627D}" dt="2026-01-27T02:16:23.384" v="2723" actId="790"/>
        <pc:sldMkLst>
          <pc:docMk/>
          <pc:sldMk cId="2893093991" sldId="265"/>
        </pc:sldMkLst>
        <pc:spChg chg="mod">
          <ac:chgData name="Alexis Guérard" userId="a462f36d-9f2d-47f3-9698-bbe82ca34092" providerId="ADAL" clId="{3ED0E730-8621-4DB1-9A90-250D8258627D}" dt="2026-01-27T02:16:23.384" v="2723" actId="790"/>
          <ac:spMkLst>
            <pc:docMk/>
            <pc:sldMk cId="2893093991" sldId="265"/>
            <ac:spMk id="2" creationId="{D0B66B8D-2793-43FC-354A-F641F663F96A}"/>
          </ac:spMkLst>
        </pc:spChg>
      </pc:sldChg>
      <pc:sldChg chg="addSp delSp modSp add mod">
        <pc:chgData name="Alexis Guérard" userId="a462f36d-9f2d-47f3-9698-bbe82ca34092" providerId="ADAL" clId="{3ED0E730-8621-4DB1-9A90-250D8258627D}" dt="2026-01-27T02:16:23.384" v="2723" actId="790"/>
        <pc:sldMkLst>
          <pc:docMk/>
          <pc:sldMk cId="1818669577" sldId="266"/>
        </pc:sldMkLst>
        <pc:spChg chg="mod">
          <ac:chgData name="Alexis Guérard" userId="a462f36d-9f2d-47f3-9698-bbe82ca34092" providerId="ADAL" clId="{3ED0E730-8621-4DB1-9A90-250D8258627D}" dt="2026-01-27T02:16:23.384" v="2723" actId="790"/>
          <ac:spMkLst>
            <pc:docMk/>
            <pc:sldMk cId="1818669577" sldId="266"/>
            <ac:spMk id="2" creationId="{5FFC0667-3D98-4C16-598B-4768671179EC}"/>
          </ac:spMkLst>
        </pc:spChg>
        <pc:spChg chg="mod">
          <ac:chgData name="Alexis Guérard" userId="a462f36d-9f2d-47f3-9698-bbe82ca34092" providerId="ADAL" clId="{3ED0E730-8621-4DB1-9A90-250D8258627D}" dt="2026-01-27T02:16:23.384" v="2723" actId="790"/>
          <ac:spMkLst>
            <pc:docMk/>
            <pc:sldMk cId="1818669577" sldId="266"/>
            <ac:spMk id="3" creationId="{52BEFDF5-B9ED-0A42-A682-D4561E6DBC13}"/>
          </ac:spMkLst>
        </pc:spChg>
        <pc:spChg chg="mod">
          <ac:chgData name="Alexis Guérard" userId="a462f36d-9f2d-47f3-9698-bbe82ca34092" providerId="ADAL" clId="{3ED0E730-8621-4DB1-9A90-250D8258627D}" dt="2026-01-27T02:16:23.384" v="2723" actId="790"/>
          <ac:spMkLst>
            <pc:docMk/>
            <pc:sldMk cId="1818669577" sldId="266"/>
            <ac:spMk id="4" creationId="{5FB3726C-8B75-D541-719A-A95CFD4548F3}"/>
          </ac:spMkLst>
        </pc:spChg>
        <pc:picChg chg="del">
          <ac:chgData name="Alexis Guérard" userId="a462f36d-9f2d-47f3-9698-bbe82ca34092" providerId="ADAL" clId="{3ED0E730-8621-4DB1-9A90-250D8258627D}" dt="2026-01-26T18:27:02.517" v="600" actId="478"/>
          <ac:picMkLst>
            <pc:docMk/>
            <pc:sldMk cId="1818669577" sldId="266"/>
            <ac:picMk id="6" creationId="{DBD98091-BCC9-D6DE-8B16-79A012C4BFA0}"/>
          </ac:picMkLst>
        </pc:picChg>
        <pc:picChg chg="add mod modCrop">
          <ac:chgData name="Alexis Guérard" userId="a462f36d-9f2d-47f3-9698-bbe82ca34092" providerId="ADAL" clId="{3ED0E730-8621-4DB1-9A90-250D8258627D}" dt="2026-01-26T18:32:08.982" v="616" actId="1076"/>
          <ac:picMkLst>
            <pc:docMk/>
            <pc:sldMk cId="1818669577" sldId="266"/>
            <ac:picMk id="7" creationId="{7208D433-828A-A986-6F2D-233FD30548F5}"/>
          </ac:picMkLst>
        </pc:picChg>
      </pc:sldChg>
      <pc:sldChg chg="addSp delSp modSp add mod">
        <pc:chgData name="Alexis Guérard" userId="a462f36d-9f2d-47f3-9698-bbe82ca34092" providerId="ADAL" clId="{3ED0E730-8621-4DB1-9A90-250D8258627D}" dt="2026-01-27T14:42:49.373" v="3191" actId="14100"/>
        <pc:sldMkLst>
          <pc:docMk/>
          <pc:sldMk cId="1992194460" sldId="267"/>
        </pc:sldMkLst>
        <pc:spChg chg="mod">
          <ac:chgData name="Alexis Guérard" userId="a462f36d-9f2d-47f3-9698-bbe82ca34092" providerId="ADAL" clId="{3ED0E730-8621-4DB1-9A90-250D8258627D}" dt="2026-01-27T02:16:23.384" v="2723" actId="790"/>
          <ac:spMkLst>
            <pc:docMk/>
            <pc:sldMk cId="1992194460" sldId="267"/>
            <ac:spMk id="2" creationId="{7FAACC57-2F51-F4F8-61A2-3D8655E77F5F}"/>
          </ac:spMkLst>
        </pc:spChg>
        <pc:spChg chg="add del mod">
          <ac:chgData name="Alexis Guérard" userId="a462f36d-9f2d-47f3-9698-bbe82ca34092" providerId="ADAL" clId="{3ED0E730-8621-4DB1-9A90-250D8258627D}" dt="2026-01-26T19:01:03.115" v="1149" actId="478"/>
          <ac:spMkLst>
            <pc:docMk/>
            <pc:sldMk cId="1992194460" sldId="267"/>
            <ac:spMk id="3" creationId="{60C8F317-516D-7BEA-CCD1-62092F20AC26}"/>
          </ac:spMkLst>
        </pc:spChg>
        <pc:spChg chg="del">
          <ac:chgData name="Alexis Guérard" userId="a462f36d-9f2d-47f3-9698-bbe82ca34092" providerId="ADAL" clId="{3ED0E730-8621-4DB1-9A90-250D8258627D}" dt="2026-01-26T18:39:21.114" v="925" actId="478"/>
          <ac:spMkLst>
            <pc:docMk/>
            <pc:sldMk cId="1992194460" sldId="267"/>
            <ac:spMk id="3" creationId="{BCF326BD-A581-AA7C-E3E6-24ECF2AE6E93}"/>
          </ac:spMkLst>
        </pc:spChg>
        <pc:spChg chg="mod">
          <ac:chgData name="Alexis Guérard" userId="a462f36d-9f2d-47f3-9698-bbe82ca34092" providerId="ADAL" clId="{3ED0E730-8621-4DB1-9A90-250D8258627D}" dt="2026-01-27T02:16:23.384" v="2723" actId="790"/>
          <ac:spMkLst>
            <pc:docMk/>
            <pc:sldMk cId="1992194460" sldId="267"/>
            <ac:spMk id="4" creationId="{4CFAE9FB-2094-3BB4-730E-41DD635CB728}"/>
          </ac:spMkLst>
        </pc:spChg>
        <pc:spChg chg="add del mod">
          <ac:chgData name="Alexis Guérard" userId="a462f36d-9f2d-47f3-9698-bbe82ca34092" providerId="ADAL" clId="{3ED0E730-8621-4DB1-9A90-250D8258627D}" dt="2026-01-26T19:00:59.667" v="1148" actId="478"/>
          <ac:spMkLst>
            <pc:docMk/>
            <pc:sldMk cId="1992194460" sldId="267"/>
            <ac:spMk id="5" creationId="{8AA70E75-AFC4-F7AC-1D5C-BEF59A0DD5FD}"/>
          </ac:spMkLst>
        </pc:spChg>
        <pc:spChg chg="add del mod">
          <ac:chgData name="Alexis Guérard" userId="a462f36d-9f2d-47f3-9698-bbe82ca34092" providerId="ADAL" clId="{3ED0E730-8621-4DB1-9A90-250D8258627D}" dt="2026-01-26T18:52:27.962" v="1084" actId="478"/>
          <ac:spMkLst>
            <pc:docMk/>
            <pc:sldMk cId="1992194460" sldId="267"/>
            <ac:spMk id="9" creationId="{AC3F8B91-9F78-3612-CA6D-354D88BB885D}"/>
          </ac:spMkLst>
        </pc:spChg>
        <pc:picChg chg="add del mod">
          <ac:chgData name="Alexis Guérard" userId="a462f36d-9f2d-47f3-9698-bbe82ca34092" providerId="ADAL" clId="{3ED0E730-8621-4DB1-9A90-250D8258627D}" dt="2026-01-27T14:41:30.071" v="3183" actId="478"/>
          <ac:picMkLst>
            <pc:docMk/>
            <pc:sldMk cId="1992194460" sldId="267"/>
            <ac:picMk id="5" creationId="{8F4E54A4-03F9-3F52-7F9F-EF5149E23C9A}"/>
          </ac:picMkLst>
        </pc:picChg>
        <pc:picChg chg="del">
          <ac:chgData name="Alexis Guérard" userId="a462f36d-9f2d-47f3-9698-bbe82ca34092" providerId="ADAL" clId="{3ED0E730-8621-4DB1-9A90-250D8258627D}" dt="2026-01-26T18:39:19.438" v="924" actId="478"/>
          <ac:picMkLst>
            <pc:docMk/>
            <pc:sldMk cId="1992194460" sldId="267"/>
            <ac:picMk id="6" creationId="{6ABA6631-FD4D-63CC-A8B8-5ECE9BD80C81}"/>
          </ac:picMkLst>
        </pc:picChg>
        <pc:picChg chg="add mod modCrop">
          <ac:chgData name="Alexis Guérard" userId="a462f36d-9f2d-47f3-9698-bbe82ca34092" providerId="ADAL" clId="{3ED0E730-8621-4DB1-9A90-250D8258627D}" dt="2026-01-27T14:42:49.373" v="3191" actId="14100"/>
          <ac:picMkLst>
            <pc:docMk/>
            <pc:sldMk cId="1992194460" sldId="267"/>
            <ac:picMk id="7" creationId="{83A0D9A9-B965-9165-CCA4-0BCFEE61A986}"/>
          </ac:picMkLst>
        </pc:picChg>
        <pc:picChg chg="add mod modCrop">
          <ac:chgData name="Alexis Guérard" userId="a462f36d-9f2d-47f3-9698-bbe82ca34092" providerId="ADAL" clId="{3ED0E730-8621-4DB1-9A90-250D8258627D}" dt="2026-01-27T14:41:12.022" v="3180" actId="1076"/>
          <ac:picMkLst>
            <pc:docMk/>
            <pc:sldMk cId="1992194460" sldId="267"/>
            <ac:picMk id="8" creationId="{CE817CBB-5215-50F8-8000-54319F9F29CF}"/>
          </ac:picMkLst>
        </pc:picChg>
      </pc:sldChg>
      <pc:sldChg chg="addSp delSp modSp add del mod">
        <pc:chgData name="Alexis Guérard" userId="a462f36d-9f2d-47f3-9698-bbe82ca34092" providerId="ADAL" clId="{3ED0E730-8621-4DB1-9A90-250D8258627D}" dt="2026-01-26T18:52:24.827" v="1079"/>
        <pc:sldMkLst>
          <pc:docMk/>
          <pc:sldMk cId="1527090573" sldId="268"/>
        </pc:sldMkLst>
        <pc:spChg chg="add del">
          <ac:chgData name="Alexis Guérard" userId="a462f36d-9f2d-47f3-9698-bbe82ca34092" providerId="ADAL" clId="{3ED0E730-8621-4DB1-9A90-250D8258627D}" dt="2026-01-26T18:52:22.326" v="1073" actId="478"/>
          <ac:spMkLst>
            <pc:docMk/>
            <pc:sldMk cId="1527090573" sldId="268"/>
            <ac:spMk id="3" creationId="{D524184E-A2E9-42E3-0A26-0116D16D4FA3}"/>
          </ac:spMkLst>
        </pc:spChg>
        <pc:spChg chg="add del mod">
          <ac:chgData name="Alexis Guérard" userId="a462f36d-9f2d-47f3-9698-bbe82ca34092" providerId="ADAL" clId="{3ED0E730-8621-4DB1-9A90-250D8258627D}" dt="2026-01-26T18:52:21.746" v="1072" actId="22"/>
          <ac:spMkLst>
            <pc:docMk/>
            <pc:sldMk cId="1527090573" sldId="268"/>
            <ac:spMk id="8" creationId="{1F4924CD-9F9E-7702-A218-BBB14C81CE9A}"/>
          </ac:spMkLst>
        </pc:spChg>
        <pc:spChg chg="add mod">
          <ac:chgData name="Alexis Guérard" userId="a462f36d-9f2d-47f3-9698-bbe82ca34092" providerId="ADAL" clId="{3ED0E730-8621-4DB1-9A90-250D8258627D}" dt="2026-01-26T18:52:19.792" v="1070" actId="14100"/>
          <ac:spMkLst>
            <pc:docMk/>
            <pc:sldMk cId="1527090573" sldId="268"/>
            <ac:spMk id="11" creationId="{B57A09C7-1451-6C93-51E8-D0EAC8932F14}"/>
          </ac:spMkLst>
        </pc:spChg>
        <pc:picChg chg="add del mod">
          <ac:chgData name="Alexis Guérard" userId="a462f36d-9f2d-47f3-9698-bbe82ca34092" providerId="ADAL" clId="{3ED0E730-8621-4DB1-9A90-250D8258627D}" dt="2026-01-26T18:52:24.042" v="1077" actId="22"/>
          <ac:picMkLst>
            <pc:docMk/>
            <pc:sldMk cId="1527090573" sldId="268"/>
            <ac:picMk id="6" creationId="{86CB201D-B17F-742F-C99D-93A81E52BC13}"/>
          </ac:picMkLst>
        </pc:picChg>
        <pc:picChg chg="add del">
          <ac:chgData name="Alexis Guérard" userId="a462f36d-9f2d-47f3-9698-bbe82ca34092" providerId="ADAL" clId="{3ED0E730-8621-4DB1-9A90-250D8258627D}" dt="2026-01-26T18:52:24.427" v="1078" actId="478"/>
          <ac:picMkLst>
            <pc:docMk/>
            <pc:sldMk cId="1527090573" sldId="268"/>
            <ac:picMk id="7" creationId="{CC87CAA8-0F97-4B96-3222-017231714D10}"/>
          </ac:picMkLst>
        </pc:picChg>
        <pc:picChg chg="add del mod ord">
          <ac:chgData name="Alexis Guérard" userId="a462f36d-9f2d-47f3-9698-bbe82ca34092" providerId="ADAL" clId="{3ED0E730-8621-4DB1-9A90-250D8258627D}" dt="2026-01-26T18:52:21.746" v="1072" actId="22"/>
          <ac:picMkLst>
            <pc:docMk/>
            <pc:sldMk cId="1527090573" sldId="268"/>
            <ac:picMk id="10" creationId="{DC103C41-8AC8-38AB-A0DF-D74A961F644E}"/>
          </ac:picMkLst>
        </pc:picChg>
      </pc:sldChg>
      <pc:sldChg chg="addSp delSp modSp add mod">
        <pc:chgData name="Alexis Guérard" userId="a462f36d-9f2d-47f3-9698-bbe82ca34092" providerId="ADAL" clId="{3ED0E730-8621-4DB1-9A90-250D8258627D}" dt="2026-01-27T02:16:23.384" v="2723" actId="790"/>
        <pc:sldMkLst>
          <pc:docMk/>
          <pc:sldMk cId="1905596405" sldId="268"/>
        </pc:sldMkLst>
        <pc:spChg chg="mod">
          <ac:chgData name="Alexis Guérard" userId="a462f36d-9f2d-47f3-9698-bbe82ca34092" providerId="ADAL" clId="{3ED0E730-8621-4DB1-9A90-250D8258627D}" dt="2026-01-27T02:16:23.384" v="2723" actId="790"/>
          <ac:spMkLst>
            <pc:docMk/>
            <pc:sldMk cId="1905596405" sldId="268"/>
            <ac:spMk id="2" creationId="{22112E0C-7329-A090-5F9C-6A92731E2997}"/>
          </ac:spMkLst>
        </pc:spChg>
        <pc:spChg chg="mod">
          <ac:chgData name="Alexis Guérard" userId="a462f36d-9f2d-47f3-9698-bbe82ca34092" providerId="ADAL" clId="{3ED0E730-8621-4DB1-9A90-250D8258627D}" dt="2026-01-27T02:16:23.384" v="2723" actId="790"/>
          <ac:spMkLst>
            <pc:docMk/>
            <pc:sldMk cId="1905596405" sldId="268"/>
            <ac:spMk id="4" creationId="{84B614DA-7EC8-3182-0FFA-60FDF8180348}"/>
          </ac:spMkLst>
        </pc:spChg>
        <pc:spChg chg="mod">
          <ac:chgData name="Alexis Guérard" userId="a462f36d-9f2d-47f3-9698-bbe82ca34092" providerId="ADAL" clId="{3ED0E730-8621-4DB1-9A90-250D8258627D}" dt="2026-01-27T02:16:23.384" v="2723" actId="790"/>
          <ac:spMkLst>
            <pc:docMk/>
            <pc:sldMk cId="1905596405" sldId="268"/>
            <ac:spMk id="5" creationId="{FDFFE53C-A263-5EB8-A9CD-4DA6CF2633C7}"/>
          </ac:spMkLst>
        </pc:spChg>
        <pc:picChg chg="add mod">
          <ac:chgData name="Alexis Guérard" userId="a462f36d-9f2d-47f3-9698-bbe82ca34092" providerId="ADAL" clId="{3ED0E730-8621-4DB1-9A90-250D8258627D}" dt="2026-01-26T18:54:35.409" v="1115" actId="1076"/>
          <ac:picMkLst>
            <pc:docMk/>
            <pc:sldMk cId="1905596405" sldId="268"/>
            <ac:picMk id="6" creationId="{24E3B44C-128E-880F-267F-194A55580057}"/>
          </ac:picMkLst>
        </pc:picChg>
        <pc:picChg chg="del">
          <ac:chgData name="Alexis Guérard" userId="a462f36d-9f2d-47f3-9698-bbe82ca34092" providerId="ADAL" clId="{3ED0E730-8621-4DB1-9A90-250D8258627D}" dt="2026-01-26T18:53:18.599" v="1090" actId="478"/>
          <ac:picMkLst>
            <pc:docMk/>
            <pc:sldMk cId="1905596405" sldId="268"/>
            <ac:picMk id="8" creationId="{4BD33264-4D94-C30D-19B7-5C5EB6CDCE2B}"/>
          </ac:picMkLst>
        </pc:picChg>
        <pc:picChg chg="add mod">
          <ac:chgData name="Alexis Guérard" userId="a462f36d-9f2d-47f3-9698-bbe82ca34092" providerId="ADAL" clId="{3ED0E730-8621-4DB1-9A90-250D8258627D}" dt="2026-01-26T18:54:41.336" v="1117" actId="1076"/>
          <ac:picMkLst>
            <pc:docMk/>
            <pc:sldMk cId="1905596405" sldId="268"/>
            <ac:picMk id="9" creationId="{89540C21-DF77-720A-74A8-62A1C5E20FB4}"/>
          </ac:picMkLst>
        </pc:picChg>
      </pc:sldChg>
      <pc:sldChg chg="add del">
        <pc:chgData name="Alexis Guérard" userId="a462f36d-9f2d-47f3-9698-bbe82ca34092" providerId="ADAL" clId="{3ED0E730-8621-4DB1-9A90-250D8258627D}" dt="2026-01-26T18:48:00.971" v="1021" actId="47"/>
        <pc:sldMkLst>
          <pc:docMk/>
          <pc:sldMk cId="3844759798" sldId="268"/>
        </pc:sldMkLst>
      </pc:sldChg>
      <pc:sldChg chg="addSp delSp modSp add mod modNotesTx">
        <pc:chgData name="Alexis Guérard" userId="a462f36d-9f2d-47f3-9698-bbe82ca34092" providerId="ADAL" clId="{3ED0E730-8621-4DB1-9A90-250D8258627D}" dt="2026-01-27T02:16:23.384" v="2723" actId="790"/>
        <pc:sldMkLst>
          <pc:docMk/>
          <pc:sldMk cId="1993343809" sldId="269"/>
        </pc:sldMkLst>
        <pc:spChg chg="mod">
          <ac:chgData name="Alexis Guérard" userId="a462f36d-9f2d-47f3-9698-bbe82ca34092" providerId="ADAL" clId="{3ED0E730-8621-4DB1-9A90-250D8258627D}" dt="2026-01-27T02:16:23.384" v="2723" actId="790"/>
          <ac:spMkLst>
            <pc:docMk/>
            <pc:sldMk cId="1993343809" sldId="269"/>
            <ac:spMk id="2" creationId="{72C090A4-7BE8-C99A-67D5-6D413E454D01}"/>
          </ac:spMkLst>
        </pc:spChg>
        <pc:spChg chg="del">
          <ac:chgData name="Alexis Guérard" userId="a462f36d-9f2d-47f3-9698-bbe82ca34092" providerId="ADAL" clId="{3ED0E730-8621-4DB1-9A90-250D8258627D}" dt="2026-01-26T19:46:59.125" v="1293" actId="478"/>
          <ac:spMkLst>
            <pc:docMk/>
            <pc:sldMk cId="1993343809" sldId="269"/>
            <ac:spMk id="3" creationId="{2797B2F9-9A43-795A-82BE-CEDE0CE65E1D}"/>
          </ac:spMkLst>
        </pc:spChg>
        <pc:spChg chg="mod">
          <ac:chgData name="Alexis Guérard" userId="a462f36d-9f2d-47f3-9698-bbe82ca34092" providerId="ADAL" clId="{3ED0E730-8621-4DB1-9A90-250D8258627D}" dt="2026-01-27T02:16:23.384" v="2723" actId="790"/>
          <ac:spMkLst>
            <pc:docMk/>
            <pc:sldMk cId="1993343809" sldId="269"/>
            <ac:spMk id="4" creationId="{F43CDD8D-2A75-0C29-C8EB-4C1156DDB08E}"/>
          </ac:spMkLst>
        </pc:spChg>
        <pc:spChg chg="add del mod">
          <ac:chgData name="Alexis Guérard" userId="a462f36d-9f2d-47f3-9698-bbe82ca34092" providerId="ADAL" clId="{3ED0E730-8621-4DB1-9A90-250D8258627D}" dt="2026-01-26T20:01:48.208" v="1306" actId="478"/>
          <ac:spMkLst>
            <pc:docMk/>
            <pc:sldMk cId="1993343809" sldId="269"/>
            <ac:spMk id="5" creationId="{8F7E6420-D3EC-1221-7F69-480A56F72022}"/>
          </ac:spMkLst>
        </pc:spChg>
        <pc:picChg chg="del">
          <ac:chgData name="Alexis Guérard" userId="a462f36d-9f2d-47f3-9698-bbe82ca34092" providerId="ADAL" clId="{3ED0E730-8621-4DB1-9A90-250D8258627D}" dt="2026-01-26T19:46:57.925" v="1292" actId="478"/>
          <ac:picMkLst>
            <pc:docMk/>
            <pc:sldMk cId="1993343809" sldId="269"/>
            <ac:picMk id="7" creationId="{1B6C58C7-D158-D0A7-1C70-AD86EB984B71}"/>
          </ac:picMkLst>
        </pc:picChg>
        <pc:picChg chg="add del mod">
          <ac:chgData name="Alexis Guérard" userId="a462f36d-9f2d-47f3-9698-bbe82ca34092" providerId="ADAL" clId="{3ED0E730-8621-4DB1-9A90-250D8258627D}" dt="2026-01-26T20:02:08.623" v="1310" actId="478"/>
          <ac:picMkLst>
            <pc:docMk/>
            <pc:sldMk cId="1993343809" sldId="269"/>
            <ac:picMk id="8" creationId="{F593032D-6E43-760D-01AA-EFD9258F081C}"/>
          </ac:picMkLst>
        </pc:picChg>
        <pc:picChg chg="add mod">
          <ac:chgData name="Alexis Guérard" userId="a462f36d-9f2d-47f3-9698-bbe82ca34092" providerId="ADAL" clId="{3ED0E730-8621-4DB1-9A90-250D8258627D}" dt="2026-01-27T01:57:22.360" v="2703" actId="1076"/>
          <ac:picMkLst>
            <pc:docMk/>
            <pc:sldMk cId="1993343809" sldId="269"/>
            <ac:picMk id="10" creationId="{D56F71B3-BBF2-17E4-7D3A-8B26654B10C6}"/>
          </ac:picMkLst>
        </pc:picChg>
        <pc:picChg chg="add mod">
          <ac:chgData name="Alexis Guérard" userId="a462f36d-9f2d-47f3-9698-bbe82ca34092" providerId="ADAL" clId="{3ED0E730-8621-4DB1-9A90-250D8258627D}" dt="2026-01-27T01:50:40.673" v="2694" actId="1076"/>
          <ac:picMkLst>
            <pc:docMk/>
            <pc:sldMk cId="1993343809" sldId="269"/>
            <ac:picMk id="12" creationId="{434C9AAA-DDE3-D264-6623-7FF6B4652954}"/>
          </ac:picMkLst>
        </pc:picChg>
      </pc:sldChg>
      <pc:sldChg chg="addSp delSp modSp add mod">
        <pc:chgData name="Alexis Guérard" userId="a462f36d-9f2d-47f3-9698-bbe82ca34092" providerId="ADAL" clId="{3ED0E730-8621-4DB1-9A90-250D8258627D}" dt="2026-01-27T02:16:23.384" v="2723" actId="790"/>
        <pc:sldMkLst>
          <pc:docMk/>
          <pc:sldMk cId="1128446326" sldId="270"/>
        </pc:sldMkLst>
        <pc:spChg chg="mod">
          <ac:chgData name="Alexis Guérard" userId="a462f36d-9f2d-47f3-9698-bbe82ca34092" providerId="ADAL" clId="{3ED0E730-8621-4DB1-9A90-250D8258627D}" dt="2026-01-27T02:16:23.384" v="2723" actId="790"/>
          <ac:spMkLst>
            <pc:docMk/>
            <pc:sldMk cId="1128446326" sldId="270"/>
            <ac:spMk id="2" creationId="{650BFA71-4DA2-5421-D354-1012B64C7C25}"/>
          </ac:spMkLst>
        </pc:spChg>
        <pc:spChg chg="del">
          <ac:chgData name="Alexis Guérard" userId="a462f36d-9f2d-47f3-9698-bbe82ca34092" providerId="ADAL" clId="{3ED0E730-8621-4DB1-9A90-250D8258627D}" dt="2026-01-26T22:04:40.696" v="1446" actId="3680"/>
          <ac:spMkLst>
            <pc:docMk/>
            <pc:sldMk cId="1128446326" sldId="270"/>
            <ac:spMk id="3" creationId="{B2527B17-0CA1-37FB-B94F-1B9A20E89A37}"/>
          </ac:spMkLst>
        </pc:spChg>
        <pc:spChg chg="mod">
          <ac:chgData name="Alexis Guérard" userId="a462f36d-9f2d-47f3-9698-bbe82ca34092" providerId="ADAL" clId="{3ED0E730-8621-4DB1-9A90-250D8258627D}" dt="2026-01-27T02:16:23.384" v="2723" actId="790"/>
          <ac:spMkLst>
            <pc:docMk/>
            <pc:sldMk cId="1128446326" sldId="270"/>
            <ac:spMk id="4" creationId="{C3E0E375-1292-06D0-BDCD-61F62DE4E636}"/>
          </ac:spMkLst>
        </pc:spChg>
        <pc:graphicFrameChg chg="add mod ord modGraphic">
          <ac:chgData name="Alexis Guérard" userId="a462f36d-9f2d-47f3-9698-bbe82ca34092" providerId="ADAL" clId="{3ED0E730-8621-4DB1-9A90-250D8258627D}" dt="2026-01-27T02:16:23.384" v="2723" actId="790"/>
          <ac:graphicFrameMkLst>
            <pc:docMk/>
            <pc:sldMk cId="1128446326" sldId="270"/>
            <ac:graphicFrameMk id="5" creationId="{DD496A51-B67D-27C5-8D76-3B188EE08EF1}"/>
          </ac:graphicFrameMkLst>
        </pc:graphicFrameChg>
        <pc:picChg chg="del">
          <ac:chgData name="Alexis Guérard" userId="a462f36d-9f2d-47f3-9698-bbe82ca34092" providerId="ADAL" clId="{3ED0E730-8621-4DB1-9A90-250D8258627D}" dt="2026-01-26T20:05:58.372" v="1428" actId="478"/>
          <ac:picMkLst>
            <pc:docMk/>
            <pc:sldMk cId="1128446326" sldId="270"/>
            <ac:picMk id="6" creationId="{E49E2650-8B12-8B84-9CA2-AC97BE4C367C}"/>
          </ac:picMkLst>
        </pc:picChg>
      </pc:sldChg>
      <pc:sldChg chg="add del">
        <pc:chgData name="Alexis Guérard" userId="a462f36d-9f2d-47f3-9698-bbe82ca34092" providerId="ADAL" clId="{3ED0E730-8621-4DB1-9A90-250D8258627D}" dt="2026-01-26T19:47:06.146" v="1296"/>
        <pc:sldMkLst>
          <pc:docMk/>
          <pc:sldMk cId="1726772969" sldId="270"/>
        </pc:sldMkLst>
      </pc:sldChg>
      <pc:sldChg chg="addSp delSp modSp add mod">
        <pc:chgData name="Alexis Guérard" userId="a462f36d-9f2d-47f3-9698-bbe82ca34092" providerId="ADAL" clId="{3ED0E730-8621-4DB1-9A90-250D8258627D}" dt="2026-01-27T02:17:55.294" v="2734" actId="1076"/>
        <pc:sldMkLst>
          <pc:docMk/>
          <pc:sldMk cId="1523695473" sldId="271"/>
        </pc:sldMkLst>
        <pc:spChg chg="mod">
          <ac:chgData name="Alexis Guérard" userId="a462f36d-9f2d-47f3-9698-bbe82ca34092" providerId="ADAL" clId="{3ED0E730-8621-4DB1-9A90-250D8258627D}" dt="2026-01-27T02:16:23.384" v="2723" actId="790"/>
          <ac:spMkLst>
            <pc:docMk/>
            <pc:sldMk cId="1523695473" sldId="271"/>
            <ac:spMk id="2" creationId="{368BAA45-C14D-8F21-6590-8AF3CEF1EC3C}"/>
          </ac:spMkLst>
        </pc:spChg>
        <pc:spChg chg="mod">
          <ac:chgData name="Alexis Guérard" userId="a462f36d-9f2d-47f3-9698-bbe82ca34092" providerId="ADAL" clId="{3ED0E730-8621-4DB1-9A90-250D8258627D}" dt="2026-01-27T02:16:52.652" v="2725" actId="14100"/>
          <ac:spMkLst>
            <pc:docMk/>
            <pc:sldMk cId="1523695473" sldId="271"/>
            <ac:spMk id="3" creationId="{B904EFB1-CD3A-11A6-17E9-04FFE6902334}"/>
          </ac:spMkLst>
        </pc:spChg>
        <pc:spChg chg="mod">
          <ac:chgData name="Alexis Guérard" userId="a462f36d-9f2d-47f3-9698-bbe82ca34092" providerId="ADAL" clId="{3ED0E730-8621-4DB1-9A90-250D8258627D}" dt="2026-01-27T02:17:55.294" v="2734" actId="1076"/>
          <ac:spMkLst>
            <pc:docMk/>
            <pc:sldMk cId="1523695473" sldId="271"/>
            <ac:spMk id="4" creationId="{DBBEF9BA-846F-9A39-B957-6A0C9460A6DF}"/>
          </ac:spMkLst>
        </pc:spChg>
        <pc:spChg chg="add mod">
          <ac:chgData name="Alexis Guérard" userId="a462f36d-9f2d-47f3-9698-bbe82ca34092" providerId="ADAL" clId="{3ED0E730-8621-4DB1-9A90-250D8258627D}" dt="2026-01-27T02:17:52.606" v="2733" actId="1076"/>
          <ac:spMkLst>
            <pc:docMk/>
            <pc:sldMk cId="1523695473" sldId="271"/>
            <ac:spMk id="5" creationId="{B4123939-028D-EC62-E772-1799EB365F21}"/>
          </ac:spMkLst>
        </pc:spChg>
        <pc:spChg chg="add mod">
          <ac:chgData name="Alexis Guérard" userId="a462f36d-9f2d-47f3-9698-bbe82ca34092" providerId="ADAL" clId="{3ED0E730-8621-4DB1-9A90-250D8258627D}" dt="2026-01-27T02:17:52.606" v="2733" actId="1076"/>
          <ac:spMkLst>
            <pc:docMk/>
            <pc:sldMk cId="1523695473" sldId="271"/>
            <ac:spMk id="6" creationId="{098A1062-C31B-5E39-ECD9-00EDD9E3F992}"/>
          </ac:spMkLst>
        </pc:spChg>
        <pc:picChg chg="del">
          <ac:chgData name="Alexis Guérard" userId="a462f36d-9f2d-47f3-9698-bbe82ca34092" providerId="ADAL" clId="{3ED0E730-8621-4DB1-9A90-250D8258627D}" dt="2026-01-26T20:05:59.648" v="1429" actId="478"/>
          <ac:picMkLst>
            <pc:docMk/>
            <pc:sldMk cId="1523695473" sldId="271"/>
            <ac:picMk id="6" creationId="{D956FE25-3E43-5FBF-9241-4B49CB2DE351}"/>
          </ac:picMkLst>
        </pc:picChg>
      </pc:sldChg>
      <pc:sldChg chg="addSp delSp modSp add mod">
        <pc:chgData name="Alexis Guérard" userId="a462f36d-9f2d-47f3-9698-bbe82ca34092" providerId="ADAL" clId="{3ED0E730-8621-4DB1-9A90-250D8258627D}" dt="2026-01-27T14:06:05.670" v="3174" actId="1076"/>
        <pc:sldMkLst>
          <pc:docMk/>
          <pc:sldMk cId="2625307684" sldId="272"/>
        </pc:sldMkLst>
        <pc:spChg chg="mod">
          <ac:chgData name="Alexis Guérard" userId="a462f36d-9f2d-47f3-9698-bbe82ca34092" providerId="ADAL" clId="{3ED0E730-8621-4DB1-9A90-250D8258627D}" dt="2026-01-27T02:16:23.384" v="2723" actId="790"/>
          <ac:spMkLst>
            <pc:docMk/>
            <pc:sldMk cId="2625307684" sldId="272"/>
            <ac:spMk id="2" creationId="{5BC178B0-9D40-99C6-A2B2-F7662356132A}"/>
          </ac:spMkLst>
        </pc:spChg>
        <pc:spChg chg="del">
          <ac:chgData name="Alexis Guérard" userId="a462f36d-9f2d-47f3-9698-bbe82ca34092" providerId="ADAL" clId="{3ED0E730-8621-4DB1-9A90-250D8258627D}" dt="2026-01-26T23:07:11.007" v="1776" actId="478"/>
          <ac:spMkLst>
            <pc:docMk/>
            <pc:sldMk cId="2625307684" sldId="272"/>
            <ac:spMk id="3" creationId="{1EE5D4F8-B0BA-2631-BD1C-8AC1C851D1CB}"/>
          </ac:spMkLst>
        </pc:spChg>
        <pc:spChg chg="mod">
          <ac:chgData name="Alexis Guérard" userId="a462f36d-9f2d-47f3-9698-bbe82ca34092" providerId="ADAL" clId="{3ED0E730-8621-4DB1-9A90-250D8258627D}" dt="2026-01-27T02:16:23.384" v="2723" actId="790"/>
          <ac:spMkLst>
            <pc:docMk/>
            <pc:sldMk cId="2625307684" sldId="272"/>
            <ac:spMk id="4" creationId="{37871502-3A16-DB89-E7CC-1CCD6B9E7CA4}"/>
          </ac:spMkLst>
        </pc:spChg>
        <pc:spChg chg="add del mod">
          <ac:chgData name="Alexis Guérard" userId="a462f36d-9f2d-47f3-9698-bbe82ca34092" providerId="ADAL" clId="{3ED0E730-8621-4DB1-9A90-250D8258627D}" dt="2026-01-26T23:07:15.398" v="1777" actId="478"/>
          <ac:spMkLst>
            <pc:docMk/>
            <pc:sldMk cId="2625307684" sldId="272"/>
            <ac:spMk id="5" creationId="{478E5399-4B15-CB41-F229-D1CAEE8EE09C}"/>
          </ac:spMkLst>
        </pc:spChg>
        <pc:grpChg chg="add mod">
          <ac:chgData name="Alexis Guérard" userId="a462f36d-9f2d-47f3-9698-bbe82ca34092" providerId="ADAL" clId="{3ED0E730-8621-4DB1-9A90-250D8258627D}" dt="2026-01-27T14:06:05.670" v="3174" actId="1076"/>
          <ac:grpSpMkLst>
            <pc:docMk/>
            <pc:sldMk cId="2625307684" sldId="272"/>
            <ac:grpSpMk id="7" creationId="{CCBD7CF3-CF79-AFB2-36EA-AFCA4C703452}"/>
          </ac:grpSpMkLst>
        </pc:grpChg>
        <pc:picChg chg="mod">
          <ac:chgData name="Alexis Guérard" userId="a462f36d-9f2d-47f3-9698-bbe82ca34092" providerId="ADAL" clId="{3ED0E730-8621-4DB1-9A90-250D8258627D}" dt="2026-01-27T01:50:14.712" v="2691" actId="1076"/>
          <ac:picMkLst>
            <pc:docMk/>
            <pc:sldMk cId="2625307684" sldId="272"/>
            <ac:picMk id="3" creationId="{96A1EA17-5A0D-0F81-6238-521B1415F857}"/>
          </ac:picMkLst>
        </pc:picChg>
        <pc:picChg chg="add mod">
          <ac:chgData name="Alexis Guérard" userId="a462f36d-9f2d-47f3-9698-bbe82ca34092" providerId="ADAL" clId="{3ED0E730-8621-4DB1-9A90-250D8258627D}" dt="2026-01-27T01:50:19.337" v="2692" actId="1076"/>
          <ac:picMkLst>
            <pc:docMk/>
            <pc:sldMk cId="2625307684" sldId="272"/>
            <ac:picMk id="6" creationId="{40FF580E-A3D1-6A3D-E632-BBEC0B685CC4}"/>
          </ac:picMkLst>
        </pc:picChg>
        <pc:inkChg chg="mod">
          <ac:chgData name="Alexis Guérard" userId="a462f36d-9f2d-47f3-9698-bbe82ca34092" providerId="ADAL" clId="{3ED0E730-8621-4DB1-9A90-250D8258627D}" dt="2026-01-26T23:07:20.966" v="1779"/>
          <ac:inkMkLst>
            <pc:docMk/>
            <pc:sldMk cId="2625307684" sldId="272"/>
            <ac:inkMk id="8" creationId="{B85EAF78-C52D-698F-52B4-CF5813DB7CCF}"/>
          </ac:inkMkLst>
        </pc:inkChg>
        <pc:inkChg chg="mod">
          <ac:chgData name="Alexis Guérard" userId="a462f36d-9f2d-47f3-9698-bbe82ca34092" providerId="ADAL" clId="{3ED0E730-8621-4DB1-9A90-250D8258627D}" dt="2026-01-26T23:07:20.966" v="1779"/>
          <ac:inkMkLst>
            <pc:docMk/>
            <pc:sldMk cId="2625307684" sldId="272"/>
            <ac:inkMk id="9" creationId="{1F0EAED7-8CFB-058A-CB56-C6E4775CFA19}"/>
          </ac:inkMkLst>
        </pc:inkChg>
      </pc:sldChg>
      <pc:sldChg chg="addSp modSp new mod">
        <pc:chgData name="Alexis Guérard" userId="a462f36d-9f2d-47f3-9698-bbe82ca34092" providerId="ADAL" clId="{3ED0E730-8621-4DB1-9A90-250D8258627D}" dt="2026-01-27T02:16:23.384" v="2723" actId="790"/>
        <pc:sldMkLst>
          <pc:docMk/>
          <pc:sldMk cId="3191893500" sldId="273"/>
        </pc:sldMkLst>
        <pc:spChg chg="mod">
          <ac:chgData name="Alexis Guérard" userId="a462f36d-9f2d-47f3-9698-bbe82ca34092" providerId="ADAL" clId="{3ED0E730-8621-4DB1-9A90-250D8258627D}" dt="2026-01-27T02:16:23.384" v="2723" actId="790"/>
          <ac:spMkLst>
            <pc:docMk/>
            <pc:sldMk cId="3191893500" sldId="273"/>
            <ac:spMk id="2" creationId="{90E6962D-F3CC-4FEB-7106-DC9D16997FBA}"/>
          </ac:spMkLst>
        </pc:spChg>
        <pc:spChg chg="mod">
          <ac:chgData name="Alexis Guérard" userId="a462f36d-9f2d-47f3-9698-bbe82ca34092" providerId="ADAL" clId="{3ED0E730-8621-4DB1-9A90-250D8258627D}" dt="2026-01-27T02:16:23.384" v="2723" actId="790"/>
          <ac:spMkLst>
            <pc:docMk/>
            <pc:sldMk cId="3191893500" sldId="273"/>
            <ac:spMk id="3" creationId="{B4CED0E3-E493-319A-CA84-13865CDFB167}"/>
          </ac:spMkLst>
        </pc:spChg>
        <pc:spChg chg="mod">
          <ac:chgData name="Alexis Guérard" userId="a462f36d-9f2d-47f3-9698-bbe82ca34092" providerId="ADAL" clId="{3ED0E730-8621-4DB1-9A90-250D8258627D}" dt="2026-01-27T02:16:23.384" v="2723" actId="790"/>
          <ac:spMkLst>
            <pc:docMk/>
            <pc:sldMk cId="3191893500" sldId="273"/>
            <ac:spMk id="4" creationId="{EA4FFEEA-4AC0-792A-4E8C-0A70AD4454D8}"/>
          </ac:spMkLst>
        </pc:spChg>
        <pc:picChg chg="add mod modCrop">
          <ac:chgData name="Alexis Guérard" userId="a462f36d-9f2d-47f3-9698-bbe82ca34092" providerId="ADAL" clId="{3ED0E730-8621-4DB1-9A90-250D8258627D}" dt="2026-01-26T23:13:14.155" v="1809" actId="1076"/>
          <ac:picMkLst>
            <pc:docMk/>
            <pc:sldMk cId="3191893500" sldId="273"/>
            <ac:picMk id="6" creationId="{7C60DAAB-D3C8-EB30-D1A0-50B45DD855D7}"/>
          </ac:picMkLst>
        </pc:picChg>
      </pc:sldChg>
      <pc:sldChg chg="addSp delSp modSp add mod">
        <pc:chgData name="Alexis Guérard" userId="a462f36d-9f2d-47f3-9698-bbe82ca34092" providerId="ADAL" clId="{3ED0E730-8621-4DB1-9A90-250D8258627D}" dt="2026-01-27T15:29:28.201" v="3226" actId="1076"/>
        <pc:sldMkLst>
          <pc:docMk/>
          <pc:sldMk cId="62614185" sldId="274"/>
        </pc:sldMkLst>
        <pc:spChg chg="mod">
          <ac:chgData name="Alexis Guérard" userId="a462f36d-9f2d-47f3-9698-bbe82ca34092" providerId="ADAL" clId="{3ED0E730-8621-4DB1-9A90-250D8258627D}" dt="2026-01-27T02:16:23.384" v="2723" actId="790"/>
          <ac:spMkLst>
            <pc:docMk/>
            <pc:sldMk cId="62614185" sldId="274"/>
            <ac:spMk id="2" creationId="{D826FA4F-668A-0D6A-9B9A-004E9F8ED0AE}"/>
          </ac:spMkLst>
        </pc:spChg>
        <pc:spChg chg="del">
          <ac:chgData name="Alexis Guérard" userId="a462f36d-9f2d-47f3-9698-bbe82ca34092" providerId="ADAL" clId="{3ED0E730-8621-4DB1-9A90-250D8258627D}" dt="2026-01-26T23:34:34.889" v="1811" actId="478"/>
          <ac:spMkLst>
            <pc:docMk/>
            <pc:sldMk cId="62614185" sldId="274"/>
            <ac:spMk id="3" creationId="{EE6422F2-1FA2-98BC-A307-C9CB2B1AECB4}"/>
          </ac:spMkLst>
        </pc:spChg>
        <pc:spChg chg="mod">
          <ac:chgData name="Alexis Guérard" userId="a462f36d-9f2d-47f3-9698-bbe82ca34092" providerId="ADAL" clId="{3ED0E730-8621-4DB1-9A90-250D8258627D}" dt="2026-01-27T02:16:23.384" v="2723" actId="790"/>
          <ac:spMkLst>
            <pc:docMk/>
            <pc:sldMk cId="62614185" sldId="274"/>
            <ac:spMk id="4" creationId="{77E6AEA7-2529-50BD-9C88-AE61ABC61A71}"/>
          </ac:spMkLst>
        </pc:spChg>
        <pc:spChg chg="add del mod">
          <ac:chgData name="Alexis Guérard" userId="a462f36d-9f2d-47f3-9698-bbe82ca34092" providerId="ADAL" clId="{3ED0E730-8621-4DB1-9A90-250D8258627D}" dt="2026-01-26T23:44:24.611" v="1828" actId="478"/>
          <ac:spMkLst>
            <pc:docMk/>
            <pc:sldMk cId="62614185" sldId="274"/>
            <ac:spMk id="5" creationId="{836534F4-2E70-F57C-2D7D-BE5F0988EB1C}"/>
          </ac:spMkLst>
        </pc:spChg>
        <pc:spChg chg="add mod">
          <ac:chgData name="Alexis Guérard" userId="a462f36d-9f2d-47f3-9698-bbe82ca34092" providerId="ADAL" clId="{3ED0E730-8621-4DB1-9A90-250D8258627D}" dt="2026-01-27T15:28:59.370" v="3225" actId="1076"/>
          <ac:spMkLst>
            <pc:docMk/>
            <pc:sldMk cId="62614185" sldId="274"/>
            <ac:spMk id="6" creationId="{F08F840A-5E49-4166-2CF1-9DF4F2909354}"/>
          </ac:spMkLst>
        </pc:spChg>
        <pc:spChg chg="add del mod">
          <ac:chgData name="Alexis Guérard" userId="a462f36d-9f2d-47f3-9698-bbe82ca34092" providerId="ADAL" clId="{3ED0E730-8621-4DB1-9A90-250D8258627D}" dt="2026-01-26T23:47:25.289" v="1850" actId="478"/>
          <ac:spMkLst>
            <pc:docMk/>
            <pc:sldMk cId="62614185" sldId="274"/>
            <ac:spMk id="17" creationId="{A6087E56-CB52-73B8-0C8B-59B159387A70}"/>
          </ac:spMkLst>
        </pc:spChg>
        <pc:spChg chg="add mod">
          <ac:chgData name="Alexis Guérard" userId="a462f36d-9f2d-47f3-9698-bbe82ca34092" providerId="ADAL" clId="{3ED0E730-8621-4DB1-9A90-250D8258627D}" dt="2026-01-27T00:32:01.608" v="2081" actId="14100"/>
          <ac:spMkLst>
            <pc:docMk/>
            <pc:sldMk cId="62614185" sldId="274"/>
            <ac:spMk id="20" creationId="{0289A879-A8D3-A44B-ADF9-774EE39E02A2}"/>
          </ac:spMkLst>
        </pc:spChg>
        <pc:spChg chg="add mod">
          <ac:chgData name="Alexis Guérard" userId="a462f36d-9f2d-47f3-9698-bbe82ca34092" providerId="ADAL" clId="{3ED0E730-8621-4DB1-9A90-250D8258627D}" dt="2026-01-27T00:30:57.830" v="2060" actId="1076"/>
          <ac:spMkLst>
            <pc:docMk/>
            <pc:sldMk cId="62614185" sldId="274"/>
            <ac:spMk id="21" creationId="{8B784BF7-EA22-1F08-41C0-66E92CF8382A}"/>
          </ac:spMkLst>
        </pc:spChg>
        <pc:spChg chg="add mod">
          <ac:chgData name="Alexis Guérard" userId="a462f36d-9f2d-47f3-9698-bbe82ca34092" providerId="ADAL" clId="{3ED0E730-8621-4DB1-9A90-250D8258627D}" dt="2026-01-27T02:16:23.384" v="2723" actId="790"/>
          <ac:spMkLst>
            <pc:docMk/>
            <pc:sldMk cId="62614185" sldId="274"/>
            <ac:spMk id="22" creationId="{EF0EFDE5-9E36-F788-1CD1-04B6C5081A7B}"/>
          </ac:spMkLst>
        </pc:spChg>
        <pc:spChg chg="add mod">
          <ac:chgData name="Alexis Guérard" userId="a462f36d-9f2d-47f3-9698-bbe82ca34092" providerId="ADAL" clId="{3ED0E730-8621-4DB1-9A90-250D8258627D}" dt="2026-01-27T15:29:28.201" v="3226" actId="1076"/>
          <ac:spMkLst>
            <pc:docMk/>
            <pc:sldMk cId="62614185" sldId="274"/>
            <ac:spMk id="28" creationId="{BF17DB05-D9E3-82CA-3563-02A2E6FC2BDA}"/>
          </ac:spMkLst>
        </pc:spChg>
        <pc:spChg chg="add mod">
          <ac:chgData name="Alexis Guérard" userId="a462f36d-9f2d-47f3-9698-bbe82ca34092" providerId="ADAL" clId="{3ED0E730-8621-4DB1-9A90-250D8258627D}" dt="2026-01-27T02:16:23.384" v="2723" actId="790"/>
          <ac:spMkLst>
            <pc:docMk/>
            <pc:sldMk cId="62614185" sldId="274"/>
            <ac:spMk id="29" creationId="{42EF5519-63A5-763D-CE70-86466D5D7743}"/>
          </ac:spMkLst>
        </pc:spChg>
        <pc:spChg chg="add mod">
          <ac:chgData name="Alexis Guérard" userId="a462f36d-9f2d-47f3-9698-bbe82ca34092" providerId="ADAL" clId="{3ED0E730-8621-4DB1-9A90-250D8258627D}" dt="2026-01-27T02:16:23.384" v="2723" actId="790"/>
          <ac:spMkLst>
            <pc:docMk/>
            <pc:sldMk cId="62614185" sldId="274"/>
            <ac:spMk id="30" creationId="{F9460DC9-5ADC-F5A8-81BD-766B6BC984B2}"/>
          </ac:spMkLst>
        </pc:spChg>
        <pc:spChg chg="add mod">
          <ac:chgData name="Alexis Guérard" userId="a462f36d-9f2d-47f3-9698-bbe82ca34092" providerId="ADAL" clId="{3ED0E730-8621-4DB1-9A90-250D8258627D}" dt="2026-01-27T02:16:23.384" v="2723" actId="790"/>
          <ac:spMkLst>
            <pc:docMk/>
            <pc:sldMk cId="62614185" sldId="274"/>
            <ac:spMk id="31" creationId="{9A1D0FA3-1978-DB8D-AB61-9B2D3652B9A9}"/>
          </ac:spMkLst>
        </pc:spChg>
        <pc:spChg chg="add mod">
          <ac:chgData name="Alexis Guérard" userId="a462f36d-9f2d-47f3-9698-bbe82ca34092" providerId="ADAL" clId="{3ED0E730-8621-4DB1-9A90-250D8258627D}" dt="2026-01-27T02:16:23.384" v="2723" actId="790"/>
          <ac:spMkLst>
            <pc:docMk/>
            <pc:sldMk cId="62614185" sldId="274"/>
            <ac:spMk id="32" creationId="{01C964B6-ACB0-55E8-CBE7-9FCFCA90F063}"/>
          </ac:spMkLst>
        </pc:spChg>
        <pc:spChg chg="add">
          <ac:chgData name="Alexis Guérard" userId="a462f36d-9f2d-47f3-9698-bbe82ca34092" providerId="ADAL" clId="{3ED0E730-8621-4DB1-9A90-250D8258627D}" dt="2026-01-26T23:51:50.937" v="1929"/>
          <ac:spMkLst>
            <pc:docMk/>
            <pc:sldMk cId="62614185" sldId="274"/>
            <ac:spMk id="33" creationId="{17A73494-1794-E1C1-3E0F-4A9944B31938}"/>
          </ac:spMkLst>
        </pc:spChg>
        <pc:spChg chg="add mod">
          <ac:chgData name="Alexis Guérard" userId="a462f36d-9f2d-47f3-9698-bbe82ca34092" providerId="ADAL" clId="{3ED0E730-8621-4DB1-9A90-250D8258627D}" dt="2026-01-27T02:16:23.384" v="2723" actId="790"/>
          <ac:spMkLst>
            <pc:docMk/>
            <pc:sldMk cId="62614185" sldId="274"/>
            <ac:spMk id="34" creationId="{F700BE1A-7139-E86F-4551-AA1B8CD6979D}"/>
          </ac:spMkLst>
        </pc:spChg>
        <pc:spChg chg="add mod">
          <ac:chgData name="Alexis Guérard" userId="a462f36d-9f2d-47f3-9698-bbe82ca34092" providerId="ADAL" clId="{3ED0E730-8621-4DB1-9A90-250D8258627D}" dt="2026-01-27T02:16:23.384" v="2723" actId="790"/>
          <ac:spMkLst>
            <pc:docMk/>
            <pc:sldMk cId="62614185" sldId="274"/>
            <ac:spMk id="35" creationId="{93E90750-52C3-8925-DE0B-AFFB443C406E}"/>
          </ac:spMkLst>
        </pc:spChg>
        <pc:spChg chg="add">
          <ac:chgData name="Alexis Guérard" userId="a462f36d-9f2d-47f3-9698-bbe82ca34092" providerId="ADAL" clId="{3ED0E730-8621-4DB1-9A90-250D8258627D}" dt="2026-01-26T23:52:59.763" v="1960"/>
          <ac:spMkLst>
            <pc:docMk/>
            <pc:sldMk cId="62614185" sldId="274"/>
            <ac:spMk id="36" creationId="{B1EE0A8F-0D5E-6EC5-948D-38C11873858F}"/>
          </ac:spMkLst>
        </pc:spChg>
        <pc:spChg chg="add mod">
          <ac:chgData name="Alexis Guérard" userId="a462f36d-9f2d-47f3-9698-bbe82ca34092" providerId="ADAL" clId="{3ED0E730-8621-4DB1-9A90-250D8258627D}" dt="2026-01-27T00:55:04.721" v="2389" actId="1076"/>
          <ac:spMkLst>
            <pc:docMk/>
            <pc:sldMk cId="62614185" sldId="274"/>
            <ac:spMk id="37" creationId="{D2498531-4C8D-7EBF-AF4A-7F635BBD181A}"/>
          </ac:spMkLst>
        </pc:spChg>
        <pc:spChg chg="add mod">
          <ac:chgData name="Alexis Guérard" userId="a462f36d-9f2d-47f3-9698-bbe82ca34092" providerId="ADAL" clId="{3ED0E730-8621-4DB1-9A90-250D8258627D}" dt="2026-01-27T15:08:03.611" v="3217" actId="1076"/>
          <ac:spMkLst>
            <pc:docMk/>
            <pc:sldMk cId="62614185" sldId="274"/>
            <ac:spMk id="38" creationId="{433CE095-1774-34F1-19DF-1EB4606786EB}"/>
          </ac:spMkLst>
        </pc:spChg>
        <pc:spChg chg="add del">
          <ac:chgData name="Alexis Guérard" userId="a462f36d-9f2d-47f3-9698-bbe82ca34092" providerId="ADAL" clId="{3ED0E730-8621-4DB1-9A90-250D8258627D}" dt="2026-01-26T23:53:49.654" v="1987" actId="478"/>
          <ac:spMkLst>
            <pc:docMk/>
            <pc:sldMk cId="62614185" sldId="274"/>
            <ac:spMk id="39" creationId="{4173A7C6-E21F-EB60-6C23-34A03158F2BF}"/>
          </ac:spMkLst>
        </pc:spChg>
        <pc:spChg chg="add mod">
          <ac:chgData name="Alexis Guérard" userId="a462f36d-9f2d-47f3-9698-bbe82ca34092" providerId="ADAL" clId="{3ED0E730-8621-4DB1-9A90-250D8258627D}" dt="2026-01-27T00:57:00.599" v="2408" actId="14100"/>
          <ac:spMkLst>
            <pc:docMk/>
            <pc:sldMk cId="62614185" sldId="274"/>
            <ac:spMk id="40" creationId="{F7B6B527-D790-F0FD-2E74-40AB78445996}"/>
          </ac:spMkLst>
        </pc:spChg>
        <pc:spChg chg="add mod">
          <ac:chgData name="Alexis Guérard" userId="a462f36d-9f2d-47f3-9698-bbe82ca34092" providerId="ADAL" clId="{3ED0E730-8621-4DB1-9A90-250D8258627D}" dt="2026-01-27T01:13:36.665" v="2433" actId="20577"/>
          <ac:spMkLst>
            <pc:docMk/>
            <pc:sldMk cId="62614185" sldId="274"/>
            <ac:spMk id="41" creationId="{3A09A2DA-38F3-6F9B-0871-ABB40C48DDDA}"/>
          </ac:spMkLst>
        </pc:spChg>
        <pc:picChg chg="add mod">
          <ac:chgData name="Alexis Guérard" userId="a462f36d-9f2d-47f3-9698-bbe82ca34092" providerId="ADAL" clId="{3ED0E730-8621-4DB1-9A90-250D8258627D}" dt="2026-01-27T15:28:24.911" v="3220" actId="1076"/>
          <ac:picMkLst>
            <pc:docMk/>
            <pc:sldMk cId="62614185" sldId="274"/>
            <ac:picMk id="3" creationId="{F0C3AF94-D46F-A1C3-E931-A41038558618}"/>
          </ac:picMkLst>
        </pc:picChg>
        <pc:picChg chg="add mod">
          <ac:chgData name="Alexis Guérard" userId="a462f36d-9f2d-47f3-9698-bbe82ca34092" providerId="ADAL" clId="{3ED0E730-8621-4DB1-9A90-250D8258627D}" dt="2026-01-27T15:28:37.093" v="3223" actId="196"/>
          <ac:picMkLst>
            <pc:docMk/>
            <pc:sldMk cId="62614185" sldId="274"/>
            <ac:picMk id="5" creationId="{4639A0F5-EDD8-5E5C-E48E-E026F8DD359F}"/>
          </ac:picMkLst>
        </pc:picChg>
        <pc:picChg chg="del">
          <ac:chgData name="Alexis Guérard" userId="a462f36d-9f2d-47f3-9698-bbe82ca34092" providerId="ADAL" clId="{3ED0E730-8621-4DB1-9A90-250D8258627D}" dt="2026-01-26T23:34:37.969" v="1813" actId="478"/>
          <ac:picMkLst>
            <pc:docMk/>
            <pc:sldMk cId="62614185" sldId="274"/>
            <ac:picMk id="6" creationId="{3AB736B8-356C-F406-F121-55C92E31C2E0}"/>
          </ac:picMkLst>
        </pc:picChg>
        <pc:picChg chg="add mod">
          <ac:chgData name="Alexis Guérard" userId="a462f36d-9f2d-47f3-9698-bbe82ca34092" providerId="ADAL" clId="{3ED0E730-8621-4DB1-9A90-250D8258627D}" dt="2026-01-26T23:47:40.564" v="1854" actId="1076"/>
          <ac:picMkLst>
            <pc:docMk/>
            <pc:sldMk cId="62614185" sldId="274"/>
            <ac:picMk id="8" creationId="{A8FE0EFA-C7F0-3C9E-A3C2-DA9D1A62C06B}"/>
          </ac:picMkLst>
        </pc:picChg>
        <pc:picChg chg="add mod">
          <ac:chgData name="Alexis Guérard" userId="a462f36d-9f2d-47f3-9698-bbe82ca34092" providerId="ADAL" clId="{3ED0E730-8621-4DB1-9A90-250D8258627D}" dt="2026-01-26T23:47:40.564" v="1854" actId="1076"/>
          <ac:picMkLst>
            <pc:docMk/>
            <pc:sldMk cId="62614185" sldId="274"/>
            <ac:picMk id="10" creationId="{7B7D1D1B-95F8-C423-AAF1-36A347957B76}"/>
          </ac:picMkLst>
        </pc:picChg>
        <pc:picChg chg="add mod">
          <ac:chgData name="Alexis Guérard" userId="a462f36d-9f2d-47f3-9698-bbe82ca34092" providerId="ADAL" clId="{3ED0E730-8621-4DB1-9A90-250D8258627D}" dt="2026-01-26T23:47:40.564" v="1854" actId="1076"/>
          <ac:picMkLst>
            <pc:docMk/>
            <pc:sldMk cId="62614185" sldId="274"/>
            <ac:picMk id="12" creationId="{DF3480A3-826E-3C1B-4594-7B01BA14637E}"/>
          </ac:picMkLst>
        </pc:picChg>
        <pc:picChg chg="add mod">
          <ac:chgData name="Alexis Guérard" userId="a462f36d-9f2d-47f3-9698-bbe82ca34092" providerId="ADAL" clId="{3ED0E730-8621-4DB1-9A90-250D8258627D}" dt="2026-01-26T23:47:40.564" v="1854" actId="1076"/>
          <ac:picMkLst>
            <pc:docMk/>
            <pc:sldMk cId="62614185" sldId="274"/>
            <ac:picMk id="14" creationId="{3D4434F9-ECE8-FC00-B160-4A2F39D03428}"/>
          </ac:picMkLst>
        </pc:picChg>
        <pc:picChg chg="add mod">
          <ac:chgData name="Alexis Guérard" userId="a462f36d-9f2d-47f3-9698-bbe82ca34092" providerId="ADAL" clId="{3ED0E730-8621-4DB1-9A90-250D8258627D}" dt="2026-01-27T02:22:33.529" v="2735" actId="1076"/>
          <ac:picMkLst>
            <pc:docMk/>
            <pc:sldMk cId="62614185" sldId="274"/>
            <ac:picMk id="16" creationId="{85DBC2E6-12A0-D589-8318-CF6D881A25FD}"/>
          </ac:picMkLst>
        </pc:picChg>
        <pc:picChg chg="add mod">
          <ac:chgData name="Alexis Guérard" userId="a462f36d-9f2d-47f3-9698-bbe82ca34092" providerId="ADAL" clId="{3ED0E730-8621-4DB1-9A90-250D8258627D}" dt="2026-01-27T02:15:42.378" v="2715" actId="1076"/>
          <ac:picMkLst>
            <pc:docMk/>
            <pc:sldMk cId="62614185" sldId="274"/>
            <ac:picMk id="23" creationId="{DD80445B-600E-3052-49BF-70ED08DB4908}"/>
          </ac:picMkLst>
        </pc:picChg>
        <pc:picChg chg="add mod">
          <ac:chgData name="Alexis Guérard" userId="a462f36d-9f2d-47f3-9698-bbe82ca34092" providerId="ADAL" clId="{3ED0E730-8621-4DB1-9A90-250D8258627D}" dt="2026-01-27T00:33:42.138" v="2161" actId="1076"/>
          <ac:picMkLst>
            <pc:docMk/>
            <pc:sldMk cId="62614185" sldId="274"/>
            <ac:picMk id="24" creationId="{A594B6AE-6FB2-6F01-7BFF-3CAE451101C8}"/>
          </ac:picMkLst>
        </pc:picChg>
        <pc:picChg chg="add mod">
          <ac:chgData name="Alexis Guérard" userId="a462f36d-9f2d-47f3-9698-bbe82ca34092" providerId="ADAL" clId="{3ED0E730-8621-4DB1-9A90-250D8258627D}" dt="2026-01-27T02:15:36.645" v="2714" actId="1076"/>
          <ac:picMkLst>
            <pc:docMk/>
            <pc:sldMk cId="62614185" sldId="274"/>
            <ac:picMk id="25" creationId="{4692B4E3-26B4-0CA4-1154-AA87AFE0B173}"/>
          </ac:picMkLst>
        </pc:picChg>
        <pc:picChg chg="add mod">
          <ac:chgData name="Alexis Guérard" userId="a462f36d-9f2d-47f3-9698-bbe82ca34092" providerId="ADAL" clId="{3ED0E730-8621-4DB1-9A90-250D8258627D}" dt="2026-01-27T00:33:42.138" v="2161" actId="1076"/>
          <ac:picMkLst>
            <pc:docMk/>
            <pc:sldMk cId="62614185" sldId="274"/>
            <ac:picMk id="26" creationId="{6347BFA2-DDFE-D52F-1176-3EEE2398106A}"/>
          </ac:picMkLst>
        </pc:picChg>
        <pc:picChg chg="add mod">
          <ac:chgData name="Alexis Guérard" userId="a462f36d-9f2d-47f3-9698-bbe82ca34092" providerId="ADAL" clId="{3ED0E730-8621-4DB1-9A90-250D8258627D}" dt="2026-01-27T00:33:42.138" v="2161" actId="1076"/>
          <ac:picMkLst>
            <pc:docMk/>
            <pc:sldMk cId="62614185" sldId="274"/>
            <ac:picMk id="27" creationId="{F4594A45-4427-A2A8-10F8-A3607F68B3DD}"/>
          </ac:picMkLst>
        </pc:picChg>
        <pc:picChg chg="add mod">
          <ac:chgData name="Alexis Guérard" userId="a462f36d-9f2d-47f3-9698-bbe82ca34092" providerId="ADAL" clId="{3ED0E730-8621-4DB1-9A90-250D8258627D}" dt="2026-01-27T00:32:12.756" v="2084" actId="1076"/>
          <ac:picMkLst>
            <pc:docMk/>
            <pc:sldMk cId="62614185" sldId="274"/>
            <ac:picMk id="1028" creationId="{125E7A69-4DEC-492D-B97F-137EE5BEDFE0}"/>
          </ac:picMkLst>
        </pc:picChg>
        <pc:picChg chg="add del mod">
          <ac:chgData name="Alexis Guérard" userId="a462f36d-9f2d-47f3-9698-bbe82ca34092" providerId="ADAL" clId="{3ED0E730-8621-4DB1-9A90-250D8258627D}" dt="2026-01-27T15:28:17.686" v="3218" actId="478"/>
          <ac:picMkLst>
            <pc:docMk/>
            <pc:sldMk cId="62614185" sldId="274"/>
            <ac:picMk id="1032" creationId="{53435D4B-5718-E7C0-3B96-80146DB6A01E}"/>
          </ac:picMkLst>
        </pc:picChg>
        <pc:picChg chg="add mod">
          <ac:chgData name="Alexis Guérard" userId="a462f36d-9f2d-47f3-9698-bbe82ca34092" providerId="ADAL" clId="{3ED0E730-8621-4DB1-9A90-250D8258627D}" dt="2026-01-27T15:08:01.474" v="3216" actId="1076"/>
          <ac:picMkLst>
            <pc:docMk/>
            <pc:sldMk cId="62614185" sldId="274"/>
            <ac:picMk id="1036" creationId="{1417066A-AF78-51F4-5691-115DD0408C3C}"/>
          </ac:picMkLst>
        </pc:picChg>
        <pc:cxnChg chg="add del">
          <ac:chgData name="Alexis Guérard" userId="a462f36d-9f2d-47f3-9698-bbe82ca34092" providerId="ADAL" clId="{3ED0E730-8621-4DB1-9A90-250D8258627D}" dt="2026-01-26T23:48:00.493" v="1857" actId="11529"/>
          <ac:cxnSpMkLst>
            <pc:docMk/>
            <pc:sldMk cId="62614185" sldId="274"/>
            <ac:cxnSpMk id="19" creationId="{EA8B4C2E-9B8A-9285-F9C6-95F10ED69962}"/>
          </ac:cxnSpMkLst>
        </pc:cxnChg>
      </pc:sldChg>
      <pc:sldChg chg="modSp mod">
        <pc:chgData name="Alexis Guérard" userId="a462f36d-9f2d-47f3-9698-bbe82ca34092" providerId="ADAL" clId="{3ED0E730-8621-4DB1-9A90-250D8258627D}" dt="2026-01-27T02:16:23.384" v="2723" actId="790"/>
        <pc:sldMkLst>
          <pc:docMk/>
          <pc:sldMk cId="3309553883" sldId="275"/>
        </pc:sldMkLst>
        <pc:spChg chg="mod">
          <ac:chgData name="Alexis Guérard" userId="a462f36d-9f2d-47f3-9698-bbe82ca34092" providerId="ADAL" clId="{3ED0E730-8621-4DB1-9A90-250D8258627D}" dt="2026-01-27T02:16:23.384" v="2723" actId="790"/>
          <ac:spMkLst>
            <pc:docMk/>
            <pc:sldMk cId="3309553883" sldId="275"/>
            <ac:spMk id="2" creationId="{C487810B-06F3-18DC-CA7C-43984CE889A4}"/>
          </ac:spMkLst>
        </pc:spChg>
        <pc:spChg chg="mod">
          <ac:chgData name="Alexis Guérard" userId="a462f36d-9f2d-47f3-9698-bbe82ca34092" providerId="ADAL" clId="{3ED0E730-8621-4DB1-9A90-250D8258627D}" dt="2026-01-27T02:16:23.384" v="2723" actId="790"/>
          <ac:spMkLst>
            <pc:docMk/>
            <pc:sldMk cId="3309553883" sldId="275"/>
            <ac:spMk id="3" creationId="{A1CA21BF-0136-533A-0446-E2894A3912AB}"/>
          </ac:spMkLst>
        </pc:spChg>
        <pc:spChg chg="mod">
          <ac:chgData name="Alexis Guérard" userId="a462f36d-9f2d-47f3-9698-bbe82ca34092" providerId="ADAL" clId="{3ED0E730-8621-4DB1-9A90-250D8258627D}" dt="2026-01-27T02:16:23.384" v="2723" actId="790"/>
          <ac:spMkLst>
            <pc:docMk/>
            <pc:sldMk cId="3309553883" sldId="275"/>
            <ac:spMk id="4" creationId="{ECD5F7EA-91B8-A750-9677-E126976D8BC9}"/>
          </ac:spMkLst>
        </pc:spChg>
      </pc:sldChg>
      <pc:sldChg chg="addSp delSp modSp new mod">
        <pc:chgData name="Alexis Guérard" userId="a462f36d-9f2d-47f3-9698-bbe82ca34092" providerId="ADAL" clId="{3ED0E730-8621-4DB1-9A90-250D8258627D}" dt="2026-01-27T02:16:23.384" v="2723" actId="790"/>
        <pc:sldMkLst>
          <pc:docMk/>
          <pc:sldMk cId="2034252736" sldId="276"/>
        </pc:sldMkLst>
        <pc:spChg chg="mod">
          <ac:chgData name="Alexis Guérard" userId="a462f36d-9f2d-47f3-9698-bbe82ca34092" providerId="ADAL" clId="{3ED0E730-8621-4DB1-9A90-250D8258627D}" dt="2026-01-27T02:16:23.384" v="2723" actId="790"/>
          <ac:spMkLst>
            <pc:docMk/>
            <pc:sldMk cId="2034252736" sldId="276"/>
            <ac:spMk id="2" creationId="{428A5CC9-1075-D482-54B1-E03E3F2DCE4D}"/>
          </ac:spMkLst>
        </pc:spChg>
        <pc:spChg chg="mod">
          <ac:chgData name="Alexis Guérard" userId="a462f36d-9f2d-47f3-9698-bbe82ca34092" providerId="ADAL" clId="{3ED0E730-8621-4DB1-9A90-250D8258627D}" dt="2026-01-27T02:16:23.384" v="2723" actId="790"/>
          <ac:spMkLst>
            <pc:docMk/>
            <pc:sldMk cId="2034252736" sldId="276"/>
            <ac:spMk id="3" creationId="{2FBC3D43-1E1E-A917-1185-F7BE8D7D1EE2}"/>
          </ac:spMkLst>
        </pc:spChg>
        <pc:spChg chg="mod">
          <ac:chgData name="Alexis Guérard" userId="a462f36d-9f2d-47f3-9698-bbe82ca34092" providerId="ADAL" clId="{3ED0E730-8621-4DB1-9A90-250D8258627D}" dt="2026-01-27T02:16:23.384" v="2723" actId="790"/>
          <ac:spMkLst>
            <pc:docMk/>
            <pc:sldMk cId="2034252736" sldId="276"/>
            <ac:spMk id="4" creationId="{B5BDA699-880B-4429-72F4-0C479C02A8C8}"/>
          </ac:spMkLst>
        </pc:spChg>
        <pc:picChg chg="add del mod">
          <ac:chgData name="Alexis Guérard" userId="a462f36d-9f2d-47f3-9698-bbe82ca34092" providerId="ADAL" clId="{3ED0E730-8621-4DB1-9A90-250D8258627D}" dt="2026-01-27T01:47:14.054" v="2667" actId="478"/>
          <ac:picMkLst>
            <pc:docMk/>
            <pc:sldMk cId="2034252736" sldId="276"/>
            <ac:picMk id="6" creationId="{D05A2A98-6F3D-F81A-54E1-2B760538779A}"/>
          </ac:picMkLst>
        </pc:picChg>
        <pc:picChg chg="add mod">
          <ac:chgData name="Alexis Guérard" userId="a462f36d-9f2d-47f3-9698-bbe82ca34092" providerId="ADAL" clId="{3ED0E730-8621-4DB1-9A90-250D8258627D}" dt="2026-01-27T01:48:21.611" v="2682" actId="1076"/>
          <ac:picMkLst>
            <pc:docMk/>
            <pc:sldMk cId="2034252736" sldId="276"/>
            <ac:picMk id="7" creationId="{65CF7DCF-D052-AD30-F420-97FD7A24C7BE}"/>
          </ac:picMkLst>
        </pc:picChg>
      </pc:sldChg>
      <pc:sldChg chg="addSp delSp modSp new mod ord">
        <pc:chgData name="Alexis Guérard" userId="a462f36d-9f2d-47f3-9698-bbe82ca34092" providerId="ADAL" clId="{3ED0E730-8621-4DB1-9A90-250D8258627D}" dt="2026-01-27T02:16:23.384" v="2723" actId="790"/>
        <pc:sldMkLst>
          <pc:docMk/>
          <pc:sldMk cId="3548054924" sldId="277"/>
        </pc:sldMkLst>
        <pc:spChg chg="mod">
          <ac:chgData name="Alexis Guérard" userId="a462f36d-9f2d-47f3-9698-bbe82ca34092" providerId="ADAL" clId="{3ED0E730-8621-4DB1-9A90-250D8258627D}" dt="2026-01-27T02:16:23.384" v="2723" actId="790"/>
          <ac:spMkLst>
            <pc:docMk/>
            <pc:sldMk cId="3548054924" sldId="277"/>
            <ac:spMk id="2" creationId="{718E6C2C-89B2-569A-502C-02246F5A4B78}"/>
          </ac:spMkLst>
        </pc:spChg>
        <pc:spChg chg="mod">
          <ac:chgData name="Alexis Guérard" userId="a462f36d-9f2d-47f3-9698-bbe82ca34092" providerId="ADAL" clId="{3ED0E730-8621-4DB1-9A90-250D8258627D}" dt="2026-01-27T02:16:23.384" v="2723" actId="790"/>
          <ac:spMkLst>
            <pc:docMk/>
            <pc:sldMk cId="3548054924" sldId="277"/>
            <ac:spMk id="3" creationId="{6490026D-76B1-D424-289B-346263B7F072}"/>
          </ac:spMkLst>
        </pc:spChg>
        <pc:spChg chg="mod">
          <ac:chgData name="Alexis Guérard" userId="a462f36d-9f2d-47f3-9698-bbe82ca34092" providerId="ADAL" clId="{3ED0E730-8621-4DB1-9A90-250D8258627D}" dt="2026-01-27T02:16:23.384" v="2723" actId="790"/>
          <ac:spMkLst>
            <pc:docMk/>
            <pc:sldMk cId="3548054924" sldId="277"/>
            <ac:spMk id="4" creationId="{807DBD60-8DD2-9D75-61E0-52B6537E4675}"/>
          </ac:spMkLst>
        </pc:spChg>
        <pc:spChg chg="add mod">
          <ac:chgData name="Alexis Guérard" userId="a462f36d-9f2d-47f3-9698-bbe82ca34092" providerId="ADAL" clId="{3ED0E730-8621-4DB1-9A90-250D8258627D}" dt="2026-01-27T02:16:23.384" v="2723" actId="790"/>
          <ac:spMkLst>
            <pc:docMk/>
            <pc:sldMk cId="3548054924" sldId="277"/>
            <ac:spMk id="5" creationId="{6FB41F76-32F8-A91A-41AB-185E712A204A}"/>
          </ac:spMkLst>
        </pc:spChg>
        <pc:spChg chg="add mod">
          <ac:chgData name="Alexis Guérard" userId="a462f36d-9f2d-47f3-9698-bbe82ca34092" providerId="ADAL" clId="{3ED0E730-8621-4DB1-9A90-250D8258627D}" dt="2026-01-27T01:31:17.333" v="2612"/>
          <ac:spMkLst>
            <pc:docMk/>
            <pc:sldMk cId="3548054924" sldId="277"/>
            <ac:spMk id="6" creationId="{B6739136-6B18-3596-1156-FAE83FC230B4}"/>
          </ac:spMkLst>
        </pc:spChg>
        <pc:picChg chg="add del mod modCrop">
          <ac:chgData name="Alexis Guérard" userId="a462f36d-9f2d-47f3-9698-bbe82ca34092" providerId="ADAL" clId="{3ED0E730-8621-4DB1-9A90-250D8258627D}" dt="2026-01-27T01:32:30.717" v="2616" actId="478"/>
          <ac:picMkLst>
            <pc:docMk/>
            <pc:sldMk cId="3548054924" sldId="277"/>
            <ac:picMk id="8" creationId="{407C2EA4-638B-E6F4-8A3F-ADA1FA7E1E5F}"/>
          </ac:picMkLst>
        </pc:picChg>
        <pc:picChg chg="add mod">
          <ac:chgData name="Alexis Guérard" userId="a462f36d-9f2d-47f3-9698-bbe82ca34092" providerId="ADAL" clId="{3ED0E730-8621-4DB1-9A90-250D8258627D}" dt="2026-01-27T01:32:47.107" v="2620" actId="1076"/>
          <ac:picMkLst>
            <pc:docMk/>
            <pc:sldMk cId="3548054924" sldId="277"/>
            <ac:picMk id="10" creationId="{F9915D82-0277-C2B8-3CB5-BF76C8965BA2}"/>
          </ac:picMkLst>
        </pc:picChg>
      </pc:sldChg>
      <pc:sldChg chg="modSp mod">
        <pc:chgData name="Alexis Guérard" userId="a462f36d-9f2d-47f3-9698-bbe82ca34092" providerId="ADAL" clId="{3ED0E730-8621-4DB1-9A90-250D8258627D}" dt="2026-01-27T02:16:23.384" v="2723" actId="790"/>
        <pc:sldMkLst>
          <pc:docMk/>
          <pc:sldMk cId="2156863186" sldId="278"/>
        </pc:sldMkLst>
        <pc:spChg chg="mod">
          <ac:chgData name="Alexis Guérard" userId="a462f36d-9f2d-47f3-9698-bbe82ca34092" providerId="ADAL" clId="{3ED0E730-8621-4DB1-9A90-250D8258627D}" dt="2026-01-27T02:16:23.384" v="2723" actId="790"/>
          <ac:spMkLst>
            <pc:docMk/>
            <pc:sldMk cId="2156863186" sldId="278"/>
            <ac:spMk id="2" creationId="{AD6C6C67-D429-DA7C-56E0-1B8366DF0A15}"/>
          </ac:spMkLst>
        </pc:spChg>
        <pc:spChg chg="mod">
          <ac:chgData name="Alexis Guérard" userId="a462f36d-9f2d-47f3-9698-bbe82ca34092" providerId="ADAL" clId="{3ED0E730-8621-4DB1-9A90-250D8258627D}" dt="2026-01-27T02:16:23.384" v="2723" actId="790"/>
          <ac:spMkLst>
            <pc:docMk/>
            <pc:sldMk cId="2156863186" sldId="278"/>
            <ac:spMk id="4" creationId="{F291A830-DA81-9DB3-11F0-441756F21E10}"/>
          </ac:spMkLst>
        </pc:spChg>
        <pc:spChg chg="mod">
          <ac:chgData name="Alexis Guérard" userId="a462f36d-9f2d-47f3-9698-bbe82ca34092" providerId="ADAL" clId="{3ED0E730-8621-4DB1-9A90-250D8258627D}" dt="2026-01-27T02:16:23.384" v="2723" actId="790"/>
          <ac:spMkLst>
            <pc:docMk/>
            <pc:sldMk cId="2156863186" sldId="278"/>
            <ac:spMk id="6" creationId="{FC8E6399-4318-B74B-A6E7-94A6FC0B3676}"/>
          </ac:spMkLst>
        </pc:spChg>
      </pc:sldChg>
      <pc:sldChg chg="modSp mod">
        <pc:chgData name="Alexis Guérard" userId="a462f36d-9f2d-47f3-9698-bbe82ca34092" providerId="ADAL" clId="{3ED0E730-8621-4DB1-9A90-250D8258627D}" dt="2026-01-27T02:16:23.384" v="2723" actId="790"/>
        <pc:sldMkLst>
          <pc:docMk/>
          <pc:sldMk cId="1585809311" sldId="279"/>
        </pc:sldMkLst>
        <pc:spChg chg="mod">
          <ac:chgData name="Alexis Guérard" userId="a462f36d-9f2d-47f3-9698-bbe82ca34092" providerId="ADAL" clId="{3ED0E730-8621-4DB1-9A90-250D8258627D}" dt="2026-01-27T02:16:23.384" v="2723" actId="790"/>
          <ac:spMkLst>
            <pc:docMk/>
            <pc:sldMk cId="1585809311" sldId="279"/>
            <ac:spMk id="2" creationId="{BAD3F7C0-9276-A06C-B9A5-DD0D8002159D}"/>
          </ac:spMkLst>
        </pc:spChg>
        <pc:spChg chg="mod">
          <ac:chgData name="Alexis Guérard" userId="a462f36d-9f2d-47f3-9698-bbe82ca34092" providerId="ADAL" clId="{3ED0E730-8621-4DB1-9A90-250D8258627D}" dt="2026-01-27T02:16:23.384" v="2723" actId="790"/>
          <ac:spMkLst>
            <pc:docMk/>
            <pc:sldMk cId="1585809311" sldId="279"/>
            <ac:spMk id="4" creationId="{486E93F9-5008-3ADB-FA46-A93FA4DC33A7}"/>
          </ac:spMkLst>
        </pc:spChg>
        <pc:spChg chg="mod">
          <ac:chgData name="Alexis Guérard" userId="a462f36d-9f2d-47f3-9698-bbe82ca34092" providerId="ADAL" clId="{3ED0E730-8621-4DB1-9A90-250D8258627D}" dt="2026-01-27T02:16:23.384" v="2723" actId="790"/>
          <ac:spMkLst>
            <pc:docMk/>
            <pc:sldMk cId="1585809311" sldId="279"/>
            <ac:spMk id="6" creationId="{38E0479B-3AE4-A091-30C0-48A419A5F897}"/>
          </ac:spMkLst>
        </pc:spChg>
      </pc:sldChg>
      <pc:sldChg chg="modSp mod">
        <pc:chgData name="Alexis Guérard" userId="a462f36d-9f2d-47f3-9698-bbe82ca34092" providerId="ADAL" clId="{3ED0E730-8621-4DB1-9A90-250D8258627D}" dt="2026-01-27T02:16:23.384" v="2723" actId="790"/>
        <pc:sldMkLst>
          <pc:docMk/>
          <pc:sldMk cId="3780936515" sldId="280"/>
        </pc:sldMkLst>
        <pc:spChg chg="mod">
          <ac:chgData name="Alexis Guérard" userId="a462f36d-9f2d-47f3-9698-bbe82ca34092" providerId="ADAL" clId="{3ED0E730-8621-4DB1-9A90-250D8258627D}" dt="2026-01-27T02:16:23.384" v="2723" actId="790"/>
          <ac:spMkLst>
            <pc:docMk/>
            <pc:sldMk cId="3780936515" sldId="280"/>
            <ac:spMk id="2" creationId="{22A8E04E-CB62-4540-DA4F-0B31F5B0F650}"/>
          </ac:spMkLst>
        </pc:spChg>
        <pc:spChg chg="mod">
          <ac:chgData name="Alexis Guérard" userId="a462f36d-9f2d-47f3-9698-bbe82ca34092" providerId="ADAL" clId="{3ED0E730-8621-4DB1-9A90-250D8258627D}" dt="2026-01-27T02:16:23.384" v="2723" actId="790"/>
          <ac:spMkLst>
            <pc:docMk/>
            <pc:sldMk cId="3780936515" sldId="280"/>
            <ac:spMk id="4" creationId="{B8E8FD11-4CC6-4B11-814D-9B82FE9324FE}"/>
          </ac:spMkLst>
        </pc:spChg>
        <pc:spChg chg="mod">
          <ac:chgData name="Alexis Guérard" userId="a462f36d-9f2d-47f3-9698-bbe82ca34092" providerId="ADAL" clId="{3ED0E730-8621-4DB1-9A90-250D8258627D}" dt="2026-01-27T02:16:23.384" v="2723" actId="790"/>
          <ac:spMkLst>
            <pc:docMk/>
            <pc:sldMk cId="3780936515" sldId="280"/>
            <ac:spMk id="10" creationId="{6C156751-E5E5-6811-DB51-6CB300F528C0}"/>
          </ac:spMkLst>
        </pc:spChg>
      </pc:sldChg>
      <pc:sldChg chg="modSp mod">
        <pc:chgData name="Alexis Guérard" userId="a462f36d-9f2d-47f3-9698-bbe82ca34092" providerId="ADAL" clId="{3ED0E730-8621-4DB1-9A90-250D8258627D}" dt="2026-01-27T02:16:23.384" v="2723" actId="790"/>
        <pc:sldMkLst>
          <pc:docMk/>
          <pc:sldMk cId="3913504581" sldId="281"/>
        </pc:sldMkLst>
        <pc:spChg chg="mod">
          <ac:chgData name="Alexis Guérard" userId="a462f36d-9f2d-47f3-9698-bbe82ca34092" providerId="ADAL" clId="{3ED0E730-8621-4DB1-9A90-250D8258627D}" dt="2026-01-27T02:16:23.384" v="2723" actId="790"/>
          <ac:spMkLst>
            <pc:docMk/>
            <pc:sldMk cId="3913504581" sldId="281"/>
            <ac:spMk id="2" creationId="{A83E6BC4-A77B-84AA-A59A-3F032051D831}"/>
          </ac:spMkLst>
        </pc:spChg>
        <pc:spChg chg="mod">
          <ac:chgData name="Alexis Guérard" userId="a462f36d-9f2d-47f3-9698-bbe82ca34092" providerId="ADAL" clId="{3ED0E730-8621-4DB1-9A90-250D8258627D}" dt="2026-01-27T02:16:23.384" v="2723" actId="790"/>
          <ac:spMkLst>
            <pc:docMk/>
            <pc:sldMk cId="3913504581" sldId="281"/>
            <ac:spMk id="4" creationId="{B9ECA2FF-EAA5-81CC-696B-8FC539BDA6B2}"/>
          </ac:spMkLst>
        </pc:spChg>
        <pc:spChg chg="mod">
          <ac:chgData name="Alexis Guérard" userId="a462f36d-9f2d-47f3-9698-bbe82ca34092" providerId="ADAL" clId="{3ED0E730-8621-4DB1-9A90-250D8258627D}" dt="2026-01-27T02:16:23.384" v="2723" actId="790"/>
          <ac:spMkLst>
            <pc:docMk/>
            <pc:sldMk cId="3913504581" sldId="281"/>
            <ac:spMk id="6" creationId="{DA76EB33-8E71-12B2-9CBD-727E94899982}"/>
          </ac:spMkLst>
        </pc:spChg>
      </pc:sldChg>
      <pc:sldChg chg="modSp mod">
        <pc:chgData name="Alexis Guérard" userId="a462f36d-9f2d-47f3-9698-bbe82ca34092" providerId="ADAL" clId="{3ED0E730-8621-4DB1-9A90-250D8258627D}" dt="2026-01-27T02:16:23.384" v="2723" actId="790"/>
        <pc:sldMkLst>
          <pc:docMk/>
          <pc:sldMk cId="2861084741" sldId="282"/>
        </pc:sldMkLst>
        <pc:spChg chg="mod">
          <ac:chgData name="Alexis Guérard" userId="a462f36d-9f2d-47f3-9698-bbe82ca34092" providerId="ADAL" clId="{3ED0E730-8621-4DB1-9A90-250D8258627D}" dt="2026-01-27T02:16:23.384" v="2723" actId="790"/>
          <ac:spMkLst>
            <pc:docMk/>
            <pc:sldMk cId="2861084741" sldId="282"/>
            <ac:spMk id="2" creationId="{814736E2-E431-AFA1-4D4D-F1F4338ABA05}"/>
          </ac:spMkLst>
        </pc:spChg>
        <pc:spChg chg="mod">
          <ac:chgData name="Alexis Guérard" userId="a462f36d-9f2d-47f3-9698-bbe82ca34092" providerId="ADAL" clId="{3ED0E730-8621-4DB1-9A90-250D8258627D}" dt="2026-01-27T02:16:23.384" v="2723" actId="790"/>
          <ac:spMkLst>
            <pc:docMk/>
            <pc:sldMk cId="2861084741" sldId="282"/>
            <ac:spMk id="4" creationId="{5566E3F4-71A8-311D-900B-3C3F573A991D}"/>
          </ac:spMkLst>
        </pc:spChg>
        <pc:spChg chg="mod">
          <ac:chgData name="Alexis Guérard" userId="a462f36d-9f2d-47f3-9698-bbe82ca34092" providerId="ADAL" clId="{3ED0E730-8621-4DB1-9A90-250D8258627D}" dt="2026-01-27T02:16:23.384" v="2723" actId="790"/>
          <ac:spMkLst>
            <pc:docMk/>
            <pc:sldMk cId="2861084741" sldId="282"/>
            <ac:spMk id="6" creationId="{0760A8DF-0D62-06B4-816F-5204803CC6C1}"/>
          </ac:spMkLst>
        </pc:spChg>
      </pc:sldChg>
      <pc:sldChg chg="modSp mod">
        <pc:chgData name="Alexis Guérard" userId="a462f36d-9f2d-47f3-9698-bbe82ca34092" providerId="ADAL" clId="{3ED0E730-8621-4DB1-9A90-250D8258627D}" dt="2026-01-27T02:16:23.384" v="2723" actId="790"/>
        <pc:sldMkLst>
          <pc:docMk/>
          <pc:sldMk cId="548986791" sldId="283"/>
        </pc:sldMkLst>
        <pc:spChg chg="mod">
          <ac:chgData name="Alexis Guérard" userId="a462f36d-9f2d-47f3-9698-bbe82ca34092" providerId="ADAL" clId="{3ED0E730-8621-4DB1-9A90-250D8258627D}" dt="2026-01-27T02:16:23.384" v="2723" actId="790"/>
          <ac:spMkLst>
            <pc:docMk/>
            <pc:sldMk cId="548986791" sldId="283"/>
            <ac:spMk id="2" creationId="{04D751E2-6F0B-2224-1329-F57FDEA50C29}"/>
          </ac:spMkLst>
        </pc:spChg>
        <pc:spChg chg="mod">
          <ac:chgData name="Alexis Guérard" userId="a462f36d-9f2d-47f3-9698-bbe82ca34092" providerId="ADAL" clId="{3ED0E730-8621-4DB1-9A90-250D8258627D}" dt="2026-01-27T02:16:23.384" v="2723" actId="790"/>
          <ac:spMkLst>
            <pc:docMk/>
            <pc:sldMk cId="548986791" sldId="283"/>
            <ac:spMk id="4" creationId="{0A6E21FD-D4A6-6F37-58F1-CC719EC0C685}"/>
          </ac:spMkLst>
        </pc:spChg>
        <pc:spChg chg="mod">
          <ac:chgData name="Alexis Guérard" userId="a462f36d-9f2d-47f3-9698-bbe82ca34092" providerId="ADAL" clId="{3ED0E730-8621-4DB1-9A90-250D8258627D}" dt="2026-01-27T02:16:23.384" v="2723" actId="790"/>
          <ac:spMkLst>
            <pc:docMk/>
            <pc:sldMk cId="548986791" sldId="283"/>
            <ac:spMk id="6" creationId="{376F12F5-D6A2-9B6B-C93E-FA302A7F09BD}"/>
          </ac:spMkLst>
        </pc:spChg>
      </pc:sldChg>
      <pc:sldChg chg="modSp mod">
        <pc:chgData name="Alexis Guérard" userId="a462f36d-9f2d-47f3-9698-bbe82ca34092" providerId="ADAL" clId="{3ED0E730-8621-4DB1-9A90-250D8258627D}" dt="2026-01-27T02:16:23.384" v="2723" actId="790"/>
        <pc:sldMkLst>
          <pc:docMk/>
          <pc:sldMk cId="3597884074" sldId="284"/>
        </pc:sldMkLst>
        <pc:spChg chg="mod">
          <ac:chgData name="Alexis Guérard" userId="a462f36d-9f2d-47f3-9698-bbe82ca34092" providerId="ADAL" clId="{3ED0E730-8621-4DB1-9A90-250D8258627D}" dt="2026-01-27T02:16:23.384" v="2723" actId="790"/>
          <ac:spMkLst>
            <pc:docMk/>
            <pc:sldMk cId="3597884074" sldId="284"/>
            <ac:spMk id="2" creationId="{2348816E-0EED-B593-01AE-FE94072540AB}"/>
          </ac:spMkLst>
        </pc:spChg>
        <pc:spChg chg="mod">
          <ac:chgData name="Alexis Guérard" userId="a462f36d-9f2d-47f3-9698-bbe82ca34092" providerId="ADAL" clId="{3ED0E730-8621-4DB1-9A90-250D8258627D}" dt="2026-01-27T02:16:23.384" v="2723" actId="790"/>
          <ac:spMkLst>
            <pc:docMk/>
            <pc:sldMk cId="3597884074" sldId="284"/>
            <ac:spMk id="4" creationId="{ECD08ED6-B4A0-53FD-6AFB-D01AD3CADE84}"/>
          </ac:spMkLst>
        </pc:spChg>
        <pc:spChg chg="mod">
          <ac:chgData name="Alexis Guérard" userId="a462f36d-9f2d-47f3-9698-bbe82ca34092" providerId="ADAL" clId="{3ED0E730-8621-4DB1-9A90-250D8258627D}" dt="2026-01-27T02:16:23.384" v="2723" actId="790"/>
          <ac:spMkLst>
            <pc:docMk/>
            <pc:sldMk cId="3597884074" sldId="284"/>
            <ac:spMk id="6" creationId="{677D73F5-7468-BA4F-F0D3-0ABA4ABC1191}"/>
          </ac:spMkLst>
        </pc:spChg>
      </pc:sldChg>
      <pc:sldChg chg="addSp delSp modSp new mod">
        <pc:chgData name="Alexis Guérard" userId="a462f36d-9f2d-47f3-9698-bbe82ca34092" providerId="ADAL" clId="{3ED0E730-8621-4DB1-9A90-250D8258627D}" dt="2026-01-27T02:53:40.879" v="2947" actId="20577"/>
        <pc:sldMkLst>
          <pc:docMk/>
          <pc:sldMk cId="3113321260" sldId="285"/>
        </pc:sldMkLst>
        <pc:spChg chg="mod">
          <ac:chgData name="Alexis Guérard" userId="a462f36d-9f2d-47f3-9698-bbe82ca34092" providerId="ADAL" clId="{3ED0E730-8621-4DB1-9A90-250D8258627D}" dt="2026-01-27T02:28:18.975" v="2764" actId="20577"/>
          <ac:spMkLst>
            <pc:docMk/>
            <pc:sldMk cId="3113321260" sldId="285"/>
            <ac:spMk id="2" creationId="{83C7F78E-5274-728B-747C-4C5CAFE141A4}"/>
          </ac:spMkLst>
        </pc:spChg>
        <pc:spChg chg="del">
          <ac:chgData name="Alexis Guérard" userId="a462f36d-9f2d-47f3-9698-bbe82ca34092" providerId="ADAL" clId="{3ED0E730-8621-4DB1-9A90-250D8258627D}" dt="2026-01-27T02:34:22.359" v="2765"/>
          <ac:spMkLst>
            <pc:docMk/>
            <pc:sldMk cId="3113321260" sldId="285"/>
            <ac:spMk id="3" creationId="{A1B6B84D-AE40-A7BC-B80C-35CE189993B0}"/>
          </ac:spMkLst>
        </pc:spChg>
        <pc:spChg chg="add mod">
          <ac:chgData name="Alexis Guérard" userId="a462f36d-9f2d-47f3-9698-bbe82ca34092" providerId="ADAL" clId="{3ED0E730-8621-4DB1-9A90-250D8258627D}" dt="2026-01-27T02:53:40.879" v="2947" actId="20577"/>
          <ac:spMkLst>
            <pc:docMk/>
            <pc:sldMk cId="3113321260" sldId="285"/>
            <ac:spMk id="5" creationId="{7356A354-19DC-5D88-D79A-EC49D48107C4}"/>
          </ac:spMkLst>
        </pc:spChg>
      </pc:sldChg>
      <pc:sldChg chg="modSp new mod">
        <pc:chgData name="Alexis Guérard" userId="a462f36d-9f2d-47f3-9698-bbe82ca34092" providerId="ADAL" clId="{3ED0E730-8621-4DB1-9A90-250D8258627D}" dt="2026-01-27T02:50:00.189" v="2929" actId="20577"/>
        <pc:sldMkLst>
          <pc:docMk/>
          <pc:sldMk cId="2809134070" sldId="287"/>
        </pc:sldMkLst>
        <pc:spChg chg="mod">
          <ac:chgData name="Alexis Guérard" userId="a462f36d-9f2d-47f3-9698-bbe82ca34092" providerId="ADAL" clId="{3ED0E730-8621-4DB1-9A90-250D8258627D}" dt="2026-01-27T02:42:40.087" v="2815" actId="20577"/>
          <ac:spMkLst>
            <pc:docMk/>
            <pc:sldMk cId="2809134070" sldId="287"/>
            <ac:spMk id="2" creationId="{52B8EF88-491D-2647-6915-9A0E6148F35B}"/>
          </ac:spMkLst>
        </pc:spChg>
        <pc:spChg chg="mod">
          <ac:chgData name="Alexis Guérard" userId="a462f36d-9f2d-47f3-9698-bbe82ca34092" providerId="ADAL" clId="{3ED0E730-8621-4DB1-9A90-250D8258627D}" dt="2026-01-27T02:50:00.189" v="2929" actId="20577"/>
          <ac:spMkLst>
            <pc:docMk/>
            <pc:sldMk cId="2809134070" sldId="287"/>
            <ac:spMk id="3" creationId="{30358A66-0571-DD1C-0BCB-99B95DE940A0}"/>
          </ac:spMkLst>
        </pc:spChg>
      </pc:sldChg>
      <pc:sldChg chg="addSp delSp modSp new mod delAnim modAnim">
        <pc:chgData name="Alexis Guérard" userId="a462f36d-9f2d-47f3-9698-bbe82ca34092" providerId="ADAL" clId="{3ED0E730-8621-4DB1-9A90-250D8258627D}" dt="2026-01-27T14:54:17.939" v="3215" actId="1076"/>
        <pc:sldMkLst>
          <pc:docMk/>
          <pc:sldMk cId="1337631358" sldId="288"/>
        </pc:sldMkLst>
        <pc:spChg chg="del mod">
          <ac:chgData name="Alexis Guérard" userId="a462f36d-9f2d-47f3-9698-bbe82ca34092" providerId="ADAL" clId="{3ED0E730-8621-4DB1-9A90-250D8258627D}" dt="2026-01-27T14:47:18.240" v="3194" actId="478"/>
          <ac:spMkLst>
            <pc:docMk/>
            <pc:sldMk cId="1337631358" sldId="288"/>
            <ac:spMk id="2" creationId="{1D41AE84-CCE2-94FF-A65F-F9066D3F64A5}"/>
          </ac:spMkLst>
        </pc:spChg>
        <pc:picChg chg="add del mod">
          <ac:chgData name="Alexis Guérard" userId="a462f36d-9f2d-47f3-9698-bbe82ca34092" providerId="ADAL" clId="{3ED0E730-8621-4DB1-9A90-250D8258627D}" dt="2026-01-27T14:49:41.169" v="3197" actId="478"/>
          <ac:picMkLst>
            <pc:docMk/>
            <pc:sldMk cId="1337631358" sldId="288"/>
            <ac:picMk id="3" creationId="{2672138A-BEEF-C83B-8B1F-9108C282E773}"/>
          </ac:picMkLst>
        </pc:picChg>
        <pc:picChg chg="add mod">
          <ac:chgData name="Alexis Guérard" userId="a462f36d-9f2d-47f3-9698-bbe82ca34092" providerId="ADAL" clId="{3ED0E730-8621-4DB1-9A90-250D8258627D}" dt="2026-01-27T14:54:17.939" v="3215" actId="1076"/>
          <ac:picMkLst>
            <pc:docMk/>
            <pc:sldMk cId="1337631358" sldId="288"/>
            <ac:picMk id="4" creationId="{1C9E5E41-6ED1-AA3B-4196-2D692D0604E0}"/>
          </ac:picMkLst>
        </pc:picChg>
        <pc:picChg chg="add mod">
          <ac:chgData name="Alexis Guérard" userId="a462f36d-9f2d-47f3-9698-bbe82ca34092" providerId="ADAL" clId="{3ED0E730-8621-4DB1-9A90-250D8258627D}" dt="2026-01-27T14:54:15.021" v="3214" actId="1076"/>
          <ac:picMkLst>
            <pc:docMk/>
            <pc:sldMk cId="1337631358" sldId="288"/>
            <ac:picMk id="5" creationId="{B59FB222-F8C8-4267-742E-673276508D6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26T23:07:20.964"/>
    </inkml:context>
    <inkml:brush xml:id="br0">
      <inkml:brushProperty name="width" value="0.05" units="cm"/>
      <inkml:brushProperty name="height" value="0.05" units="cm"/>
      <inkml:brushProperty name="color" value="#33CCFF"/>
    </inkml:brush>
  </inkml:definitions>
  <inkml:trace contextRef="#ctx0" brushRef="#br0">1 1 24575,'6'0'0,"0"1"0,0 0 0,0 0 0,0 1 0,0-1 0,0 1 0,0 1 0,-1-1 0,1 1 0,-1 0 0,1 0 0,-1 0 0,0 1 0,0 0 0,-1 0 0,1 0 0,-1 1 0,6 6 0,6 11 0,0 1 0,23 48 0,-14-27 0,-11-16 0,17 44 0,0 0 0,-5-19-63,-3-9-588,21 57 0,-38-85-6175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26T23:07:20.965"/>
    </inkml:context>
    <inkml:brush xml:id="br0">
      <inkml:brushProperty name="width" value="0.05" units="cm"/>
      <inkml:brushProperty name="height" value="0.05" units="cm"/>
      <inkml:brushProperty name="color" value="#33CCFF"/>
    </inkml:brush>
  </inkml:definitions>
  <inkml:trace contextRef="#ctx0" brushRef="#br0">0 509 24575,'1'-3'0,"1"1"0,-1-1 0,0 1 0,1-1 0,-1 1 0,1 0 0,0 0 0,0 0 0,0 0 0,0 0 0,0 0 0,1 0 0,-1 0 0,0 1 0,6-3 0,7-7 0,123-105 0,-33 23 0,-67 53 0,-10 9 0,-17 21-124,-1-2 0,0 1 0,0-1 0,-1-1 0,-1 0 0,0 0-1,-1 0 1,0-1 0,-1 0 0,5-18 0,-4 7-6702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C590A-9562-4AD9-A3BF-7FE17078030D}" type="datetimeFigureOut">
              <a:rPr lang="fr-CA" smtClean="0"/>
              <a:t>2026-01-27</a:t>
            </a:fld>
            <a:endParaRPr lang="fr-CA"/>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63612-0B4A-4F97-A0C6-CF2AEB2E44FF}" type="slidenum">
              <a:rPr lang="fr-CA" smtClean="0"/>
              <a:t>‹n°›</a:t>
            </a:fld>
            <a:endParaRPr lang="fr-CA"/>
          </a:p>
        </p:txBody>
      </p:sp>
    </p:spTree>
    <p:extLst>
      <p:ext uri="{BB962C8B-B14F-4D97-AF65-F5344CB8AC3E}">
        <p14:creationId xmlns:p14="http://schemas.microsoft.com/office/powerpoint/2010/main" val="3809641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1 : Choix du système expert</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présente un schéma avec deux blocs : un contrôleur et un système expert.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Nous avons choisi d’utiliser une technique d’IA basée sur la logique du premier ordre pour résoudre l’énigme de la porte, car ce type de logique est idéal pour définir des règles et trouver des solutions à partir de faits, ce qui correspond parfaitement à notre problème.</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Prolog s’est imposé comme choix naturel, car il permet d’exprimer les règles de manière claire et directe. Donc choisi de l’implémenter dans cette partie là.</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Pour l’intégration avec Python, nous utilisons la bibliothèque </a:t>
            </a:r>
            <a:r>
              <a:rPr lang="fr-CA" sz="1200" b="0" i="0" kern="1200" err="1">
                <a:solidFill>
                  <a:schemeClr val="tx1"/>
                </a:solidFill>
                <a:effectLst/>
                <a:latin typeface="+mn-lt"/>
                <a:ea typeface="+mn-ea"/>
                <a:cs typeface="+mn-cs"/>
              </a:rPr>
              <a:t>swiplserver</a:t>
            </a:r>
            <a:r>
              <a:rPr lang="fr-CA" sz="1200" b="0" i="0" kern="1200">
                <a:solidFill>
                  <a:schemeClr val="tx1"/>
                </a:solidFill>
                <a:effectLst/>
                <a:latin typeface="+mn-lt"/>
                <a:ea typeface="+mn-ea"/>
                <a:cs typeface="+mn-cs"/>
              </a:rPr>
              <a:t>, qui facilite la communication entre le code Python et le moteur Prolog. (Comme dans le labo)</a:t>
            </a:r>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3</a:t>
            </a:fld>
            <a:endParaRPr lang="fr-CA"/>
          </a:p>
        </p:txBody>
      </p:sp>
    </p:spTree>
    <p:extLst>
      <p:ext uri="{BB962C8B-B14F-4D97-AF65-F5344CB8AC3E}">
        <p14:creationId xmlns:p14="http://schemas.microsoft.com/office/powerpoint/2010/main" val="389318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3CA4B-F762-DFB9-876C-923DEEFFF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1FFC5-6E47-99F2-BA0F-57F537B175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471AA-00AB-092E-F867-BFE5757272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88BC95-4838-C295-0107-9795D2582E60}"/>
              </a:ext>
            </a:extLst>
          </p:cNvPr>
          <p:cNvSpPr>
            <a:spLocks noGrp="1"/>
          </p:cNvSpPr>
          <p:nvPr>
            <p:ph type="sldNum" sz="quarter" idx="5"/>
          </p:nvPr>
        </p:nvSpPr>
        <p:spPr/>
        <p:txBody>
          <a:bodyPr/>
          <a:lstStyle/>
          <a:p>
            <a:fld id="{4E163612-0B4A-4F97-A0C6-CF2AEB2E44FF}" type="slidenum">
              <a:rPr lang="fr-CA" smtClean="0"/>
              <a:t>21</a:t>
            </a:fld>
            <a:endParaRPr lang="fr-CA"/>
          </a:p>
        </p:txBody>
      </p:sp>
    </p:spTree>
    <p:extLst>
      <p:ext uri="{BB962C8B-B14F-4D97-AF65-F5344CB8AC3E}">
        <p14:creationId xmlns:p14="http://schemas.microsoft.com/office/powerpoint/2010/main" val="2566812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E7027-BB98-B531-B7BC-B18BED251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8885F-B215-EFBB-E290-05C0AE1EB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AC3E5-F762-5AD5-9D85-A5D74438B7A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CCA5F5-4175-23E0-0D27-CD0CCD5947EA}"/>
              </a:ext>
            </a:extLst>
          </p:cNvPr>
          <p:cNvSpPr>
            <a:spLocks noGrp="1"/>
          </p:cNvSpPr>
          <p:nvPr>
            <p:ph type="sldNum" sz="quarter" idx="5"/>
          </p:nvPr>
        </p:nvSpPr>
        <p:spPr/>
        <p:txBody>
          <a:bodyPr/>
          <a:lstStyle/>
          <a:p>
            <a:fld id="{4E163612-0B4A-4F97-A0C6-CF2AEB2E44FF}" type="slidenum">
              <a:rPr lang="fr-CA" smtClean="0"/>
              <a:t>22</a:t>
            </a:fld>
            <a:endParaRPr lang="fr-CA"/>
          </a:p>
        </p:txBody>
      </p:sp>
    </p:spTree>
    <p:extLst>
      <p:ext uri="{BB962C8B-B14F-4D97-AF65-F5344CB8AC3E}">
        <p14:creationId xmlns:p14="http://schemas.microsoft.com/office/powerpoint/2010/main" val="3586537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50C9-5B7E-C76A-EBAB-5A42D0B7E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628A78-4478-0161-A657-849ACDC87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BF43D-DDB5-53DD-EBD8-F88C7C589A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6D1EE2-473B-6461-FE3E-BBD86587CA40}"/>
              </a:ext>
            </a:extLst>
          </p:cNvPr>
          <p:cNvSpPr>
            <a:spLocks noGrp="1"/>
          </p:cNvSpPr>
          <p:nvPr>
            <p:ph type="sldNum" sz="quarter" idx="5"/>
          </p:nvPr>
        </p:nvSpPr>
        <p:spPr/>
        <p:txBody>
          <a:bodyPr/>
          <a:lstStyle/>
          <a:p>
            <a:fld id="{4E163612-0B4A-4F97-A0C6-CF2AEB2E44FF}" type="slidenum">
              <a:rPr lang="fr-CA" smtClean="0"/>
              <a:t>23</a:t>
            </a:fld>
            <a:endParaRPr lang="fr-CA"/>
          </a:p>
        </p:txBody>
      </p:sp>
    </p:spTree>
    <p:extLst>
      <p:ext uri="{BB962C8B-B14F-4D97-AF65-F5344CB8AC3E}">
        <p14:creationId xmlns:p14="http://schemas.microsoft.com/office/powerpoint/2010/main" val="340988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FBEAA-19FA-0CE6-827E-E131C3513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2FB7CB-57B6-764E-9CEE-42F4D4773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BC4B9-0944-1682-5A33-7BB6890620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F92FCE-7C59-BDA1-5A7A-19356ADD5352}"/>
              </a:ext>
            </a:extLst>
          </p:cNvPr>
          <p:cNvSpPr>
            <a:spLocks noGrp="1"/>
          </p:cNvSpPr>
          <p:nvPr>
            <p:ph type="sldNum" sz="quarter" idx="5"/>
          </p:nvPr>
        </p:nvSpPr>
        <p:spPr/>
        <p:txBody>
          <a:bodyPr/>
          <a:lstStyle/>
          <a:p>
            <a:fld id="{4E163612-0B4A-4F97-A0C6-CF2AEB2E44FF}" type="slidenum">
              <a:rPr lang="fr-CA" smtClean="0"/>
              <a:t>24</a:t>
            </a:fld>
            <a:endParaRPr lang="fr-CA"/>
          </a:p>
        </p:txBody>
      </p:sp>
    </p:spTree>
    <p:extLst>
      <p:ext uri="{BB962C8B-B14F-4D97-AF65-F5344CB8AC3E}">
        <p14:creationId xmlns:p14="http://schemas.microsoft.com/office/powerpoint/2010/main" val="1596641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DF0AA-A81C-E03E-01E1-5129AA3DA9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2F914-3016-610F-674E-CB63EADFA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AA7FC-28D3-9C36-E194-7BD5CC2B10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700A3C-E47C-EFD7-3DF2-55AC7F7FE203}"/>
              </a:ext>
            </a:extLst>
          </p:cNvPr>
          <p:cNvSpPr>
            <a:spLocks noGrp="1"/>
          </p:cNvSpPr>
          <p:nvPr>
            <p:ph type="sldNum" sz="quarter" idx="5"/>
          </p:nvPr>
        </p:nvSpPr>
        <p:spPr/>
        <p:txBody>
          <a:bodyPr/>
          <a:lstStyle/>
          <a:p>
            <a:fld id="{4E163612-0B4A-4F97-A0C6-CF2AEB2E44FF}" type="slidenum">
              <a:rPr lang="fr-CA" smtClean="0"/>
              <a:t>25</a:t>
            </a:fld>
            <a:endParaRPr lang="fr-CA"/>
          </a:p>
        </p:txBody>
      </p:sp>
    </p:spTree>
    <p:extLst>
      <p:ext uri="{BB962C8B-B14F-4D97-AF65-F5344CB8AC3E}">
        <p14:creationId xmlns:p14="http://schemas.microsoft.com/office/powerpoint/2010/main" val="884035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FC79-A5B0-C3EB-224D-6A2C857DB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5CEB0-0AB0-0D13-3AB2-D5E3A20E9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6C3DD-9412-5597-9C9B-EB67716514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BAE66D-1CB0-5354-E82F-BED76D4469A4}"/>
              </a:ext>
            </a:extLst>
          </p:cNvPr>
          <p:cNvSpPr>
            <a:spLocks noGrp="1"/>
          </p:cNvSpPr>
          <p:nvPr>
            <p:ph type="sldNum" sz="quarter" idx="5"/>
          </p:nvPr>
        </p:nvSpPr>
        <p:spPr/>
        <p:txBody>
          <a:bodyPr/>
          <a:lstStyle/>
          <a:p>
            <a:fld id="{4E163612-0B4A-4F97-A0C6-CF2AEB2E44FF}" type="slidenum">
              <a:rPr lang="fr-CA" smtClean="0"/>
              <a:t>26</a:t>
            </a:fld>
            <a:endParaRPr lang="fr-CA"/>
          </a:p>
        </p:txBody>
      </p:sp>
    </p:spTree>
    <p:extLst>
      <p:ext uri="{BB962C8B-B14F-4D97-AF65-F5344CB8AC3E}">
        <p14:creationId xmlns:p14="http://schemas.microsoft.com/office/powerpoint/2010/main" val="107467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1D20E-1392-3B12-45CD-A938D49F239A}"/>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3FE4D23A-D55A-DF9C-792B-12D2C122F18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EE00FBE-B9CD-983D-E7FE-9DCD1AC7CD96}"/>
              </a:ext>
            </a:extLst>
          </p:cNvPr>
          <p:cNvSpPr>
            <a:spLocks noGrp="1"/>
          </p:cNvSpPr>
          <p:nvPr>
            <p:ph type="body" idx="1"/>
          </p:nvPr>
        </p:nvSpPr>
        <p:spPr/>
        <p:txBody>
          <a:bodyPr/>
          <a:lstStyle/>
          <a:p>
            <a:r>
              <a:rPr lang="fr-CA" sz="1200" b="1" i="0" kern="1200">
                <a:solidFill>
                  <a:schemeClr val="tx1"/>
                </a:solidFill>
                <a:effectLst/>
                <a:latin typeface="+mn-lt"/>
                <a:ea typeface="+mn-ea"/>
                <a:cs typeface="+mn-cs"/>
              </a:rPr>
              <a:t>Diapo 1 : Choix du système expert</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présente un schéma avec deux blocs : un contrôleur et un système expert.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Nous avons choisi d’utiliser une technique d’IA basée sur la logique du premier ordre pour résoudre l’énigme de la porte, car ce type de logique est idéal pour définir des règles et trouver des solutions à partir de faits, ce qui correspond parfaitement à notre problème.</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Prolog s’est imposé comme choix naturel, car il permet d’exprimer les règles de manière claire et directe. Donc choisi de l’implémenter dans cette partie là.</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Pour l’intégration avec Python, nous utilisons la bibliothèque </a:t>
            </a:r>
            <a:r>
              <a:rPr lang="fr-CA" sz="1200" b="0" i="0" kern="1200" err="1">
                <a:solidFill>
                  <a:schemeClr val="tx1"/>
                </a:solidFill>
                <a:effectLst/>
                <a:latin typeface="+mn-lt"/>
                <a:ea typeface="+mn-ea"/>
                <a:cs typeface="+mn-cs"/>
              </a:rPr>
              <a:t>swiplserver</a:t>
            </a:r>
            <a:r>
              <a:rPr lang="fr-CA" sz="1200" b="0" i="0" kern="1200">
                <a:solidFill>
                  <a:schemeClr val="tx1"/>
                </a:solidFill>
                <a:effectLst/>
                <a:latin typeface="+mn-lt"/>
                <a:ea typeface="+mn-ea"/>
                <a:cs typeface="+mn-cs"/>
              </a:rPr>
              <a:t>, qui facilite la communication entre le code Python et le moteur Prolog. (Comme dans le labo)</a:t>
            </a:r>
          </a:p>
          <a:p>
            <a:endParaRPr lang="fr-CA"/>
          </a:p>
        </p:txBody>
      </p:sp>
      <p:sp>
        <p:nvSpPr>
          <p:cNvPr id="4" name="Espace réservé du numéro de diapositive 3">
            <a:extLst>
              <a:ext uri="{FF2B5EF4-FFF2-40B4-BE49-F238E27FC236}">
                <a16:creationId xmlns:a16="http://schemas.microsoft.com/office/drawing/2014/main" id="{32692455-3702-9F43-28B3-98FC222E4341}"/>
              </a:ext>
            </a:extLst>
          </p:cNvPr>
          <p:cNvSpPr>
            <a:spLocks noGrp="1"/>
          </p:cNvSpPr>
          <p:nvPr>
            <p:ph type="sldNum" sz="quarter" idx="5"/>
          </p:nvPr>
        </p:nvSpPr>
        <p:spPr/>
        <p:txBody>
          <a:bodyPr/>
          <a:lstStyle/>
          <a:p>
            <a:fld id="{4E163612-0B4A-4F97-A0C6-CF2AEB2E44FF}" type="slidenum">
              <a:rPr lang="fr-CA" smtClean="0"/>
              <a:t>4</a:t>
            </a:fld>
            <a:endParaRPr lang="fr-CA"/>
          </a:p>
        </p:txBody>
      </p:sp>
    </p:spTree>
    <p:extLst>
      <p:ext uri="{BB962C8B-B14F-4D97-AF65-F5344CB8AC3E}">
        <p14:creationId xmlns:p14="http://schemas.microsoft.com/office/powerpoint/2010/main" val="367113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2 : Fonctions utilitaires Prolog</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présente ensuite nos fonctions utilitaires en Prolog :</a:t>
            </a:r>
          </a:p>
          <a:p>
            <a:r>
              <a:rPr lang="fr-CA" sz="1200" b="0" i="0" kern="1200">
                <a:solidFill>
                  <a:schemeClr val="tx1"/>
                </a:solidFill>
                <a:effectLst/>
                <a:latin typeface="+mn-lt"/>
                <a:ea typeface="+mn-ea"/>
                <a:cs typeface="+mn-cs"/>
              </a:rPr>
              <a:t>longueur : vue au laboratoire 1, elle permet de calculer le nombre d’éléments dans une liste.</a:t>
            </a:r>
          </a:p>
          <a:p>
            <a:r>
              <a:rPr lang="fr-CA" sz="1200" b="0" i="0" kern="1200">
                <a:solidFill>
                  <a:schemeClr val="tx1"/>
                </a:solidFill>
                <a:effectLst/>
                <a:latin typeface="+mn-lt"/>
                <a:ea typeface="+mn-ea"/>
                <a:cs typeface="+mn-cs"/>
              </a:rPr>
              <a:t>filtrer : elle retire les éléments vides ('') de la liste, car on en reçoit parfois lors de l’extraction des états de porte.</a:t>
            </a:r>
          </a:p>
          <a:p>
            <a:r>
              <a:rPr lang="fr-CA" sz="1200" b="0" i="0" kern="1200" err="1">
                <a:solidFill>
                  <a:schemeClr val="tx1"/>
                </a:solidFill>
                <a:effectLst/>
                <a:latin typeface="+mn-lt"/>
                <a:ea typeface="+mn-ea"/>
                <a:cs typeface="+mn-cs"/>
              </a:rPr>
              <a:t>compter_occurences</a:t>
            </a:r>
            <a:r>
              <a:rPr lang="fr-CA" sz="1200" b="0" i="0" kern="1200">
                <a:solidFill>
                  <a:schemeClr val="tx1"/>
                </a:solidFill>
                <a:effectLst/>
                <a:latin typeface="+mn-lt"/>
                <a:ea typeface="+mn-ea"/>
                <a:cs typeface="+mn-cs"/>
              </a:rPr>
              <a:t> : utilise </a:t>
            </a:r>
            <a:r>
              <a:rPr lang="fr-CA" sz="1200" b="0" i="0" kern="1200" err="1">
                <a:solidFill>
                  <a:schemeClr val="tx1"/>
                </a:solidFill>
                <a:effectLst/>
                <a:latin typeface="+mn-lt"/>
                <a:ea typeface="+mn-ea"/>
                <a:cs typeface="+mn-cs"/>
              </a:rPr>
              <a:t>findall</a:t>
            </a:r>
            <a:r>
              <a:rPr lang="fr-CA" sz="1200" b="0" i="0" kern="1200">
                <a:solidFill>
                  <a:schemeClr val="tx1"/>
                </a:solidFill>
                <a:effectLst/>
                <a:latin typeface="+mn-lt"/>
                <a:ea typeface="+mn-ea"/>
                <a:cs typeface="+mn-cs"/>
              </a:rPr>
              <a:t> pour récupérer tous les cristaux d’une couleur donnée, puis calcule la longueur de cette liste pour obtenir le nombre de cristaux spécifiques.</a:t>
            </a:r>
          </a:p>
          <a:p>
            <a:r>
              <a:rPr lang="fr-CA" sz="1200" b="0" i="0" kern="1200" err="1">
                <a:solidFill>
                  <a:schemeClr val="tx1"/>
                </a:solidFill>
                <a:effectLst/>
                <a:latin typeface="+mn-lt"/>
                <a:ea typeface="+mn-ea"/>
                <a:cs typeface="+mn-cs"/>
              </a:rPr>
              <a:t>dernier_cristal_couleur</a:t>
            </a:r>
            <a:r>
              <a:rPr lang="fr-CA" sz="1200" b="0" i="0" kern="1200">
                <a:solidFill>
                  <a:schemeClr val="tx1"/>
                </a:solidFill>
                <a:effectLst/>
                <a:latin typeface="+mn-lt"/>
                <a:ea typeface="+mn-ea"/>
                <a:cs typeface="+mn-cs"/>
              </a:rPr>
              <a:t> : trouve toutes les positions d’un cristal précis dans la liste grâce à nth1, puis récupère la dernière position avec last.</a:t>
            </a:r>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5</a:t>
            </a:fld>
            <a:endParaRPr lang="fr-CA"/>
          </a:p>
        </p:txBody>
      </p:sp>
    </p:spTree>
    <p:extLst>
      <p:ext uri="{BB962C8B-B14F-4D97-AF65-F5344CB8AC3E}">
        <p14:creationId xmlns:p14="http://schemas.microsoft.com/office/powerpoint/2010/main" val="1305359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3 : Fonction principale de résolution</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montre la fonction </a:t>
            </a:r>
            <a:r>
              <a:rPr lang="fr-CA" sz="1200" b="0" i="0" kern="1200" err="1">
                <a:solidFill>
                  <a:schemeClr val="tx1"/>
                </a:solidFill>
                <a:effectLst/>
                <a:latin typeface="+mn-lt"/>
                <a:ea typeface="+mn-ea"/>
                <a:cs typeface="+mn-cs"/>
              </a:rPr>
              <a:t>resoudre_porte</a:t>
            </a:r>
            <a:r>
              <a:rPr lang="fr-CA" sz="1200" b="0" i="0" kern="1200">
                <a:solidFill>
                  <a:schemeClr val="tx1"/>
                </a:solidFill>
                <a:effectLst/>
                <a:latin typeface="+mn-lt"/>
                <a:ea typeface="+mn-ea"/>
                <a:cs typeface="+mn-cs"/>
              </a:rPr>
              <a:t> et j’explique que, côté Python, on procède comme au laboratoire :</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On crée une requête pour charger le fichier Prolog, puis on envoie directement la liste obtenue via </a:t>
            </a:r>
            <a:r>
              <a:rPr lang="fr-CA" sz="1200" b="0" i="0" kern="1200" err="1">
                <a:solidFill>
                  <a:schemeClr val="tx1"/>
                </a:solidFill>
                <a:effectLst/>
                <a:latin typeface="+mn-lt"/>
                <a:ea typeface="+mn-ea"/>
                <a:cs typeface="+mn-cs"/>
              </a:rPr>
              <a:t>maze.look_at_door</a:t>
            </a:r>
            <a:r>
              <a:rPr lang="fr-CA" sz="1200" b="0" i="0" kern="1200">
                <a:solidFill>
                  <a:schemeClr val="tx1"/>
                </a:solidFill>
                <a:effectLst/>
                <a:latin typeface="+mn-lt"/>
                <a:ea typeface="+mn-ea"/>
                <a:cs typeface="+mn-cs"/>
              </a:rPr>
              <a: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On sépare la serrure et les cristaux, on retire les éléments vides, on calcule la longueur de la liste de cristaux, et on appelle la règle Prolog correspondante (</a:t>
            </a:r>
            <a:r>
              <a:rPr lang="fr-CA" sz="1200" b="0" i="0" kern="1200" err="1">
                <a:solidFill>
                  <a:schemeClr val="tx1"/>
                </a:solidFill>
                <a:effectLst/>
                <a:latin typeface="+mn-lt"/>
                <a:ea typeface="+mn-ea"/>
                <a:cs typeface="+mn-cs"/>
              </a:rPr>
              <a:t>resoudre_selon_nombre</a:t>
            </a:r>
            <a:r>
              <a:rPr lang="fr-CA" sz="1200" b="0" i="0" kern="1200">
                <a:solidFill>
                  <a:schemeClr val="tx1"/>
                </a:solidFill>
                <a:effectLst/>
                <a:latin typeface="+mn-lt"/>
                <a:ea typeface="+mn-ea"/>
                <a:cs typeface="+mn-cs"/>
              </a:rPr>
              <a:t>).</a:t>
            </a:r>
            <a:br>
              <a:rPr lang="fr-CA" sz="1200" b="0" i="0" kern="1200">
                <a:solidFill>
                  <a:schemeClr val="tx1"/>
                </a:solidFill>
                <a:effectLst/>
                <a:latin typeface="+mn-lt"/>
                <a:ea typeface="+mn-ea"/>
                <a:cs typeface="+mn-cs"/>
              </a:rPr>
            </a:br>
            <a:r>
              <a:rPr lang="fr-CA" sz="1200" b="0" i="0" kern="1200">
                <a:solidFill>
                  <a:schemeClr val="tx1"/>
                </a:solidFill>
                <a:effectLst/>
                <a:latin typeface="+mn-lt"/>
                <a:ea typeface="+mn-ea"/>
                <a:cs typeface="+mn-cs"/>
              </a:rPr>
              <a:t>Exemple de passage de paramètres :</a:t>
            </a:r>
          </a:p>
          <a:p>
            <a:r>
              <a:rPr lang="fr-CA" sz="1200" b="0" i="0" kern="1200">
                <a:solidFill>
                  <a:schemeClr val="tx1"/>
                </a:solidFill>
                <a:effectLst/>
                <a:latin typeface="+mn-lt"/>
                <a:ea typeface="+mn-ea"/>
                <a:cs typeface="+mn-cs"/>
              </a:rPr>
              <a:t>["gold", "</a:t>
            </a:r>
            <a:r>
              <a:rPr lang="fr-CA" sz="1200" b="0" i="0" kern="1200" err="1">
                <a:solidFill>
                  <a:schemeClr val="tx1"/>
                </a:solidFill>
                <a:effectLst/>
                <a:latin typeface="+mn-lt"/>
                <a:ea typeface="+mn-ea"/>
                <a:cs typeface="+mn-cs"/>
              </a:rPr>
              <a:t>red</a:t>
            </a:r>
            <a:r>
              <a:rPr lang="fr-CA" sz="1200" b="0" i="0" kern="1200">
                <a:solidFill>
                  <a:schemeClr val="tx1"/>
                </a:solidFill>
                <a:effectLst/>
                <a:latin typeface="+mn-lt"/>
                <a:ea typeface="+mn-ea"/>
                <a:cs typeface="+mn-cs"/>
              </a:rPr>
              <a:t>", "</a:t>
            </a:r>
            <a:r>
              <a:rPr lang="fr-CA" sz="1200" b="0" i="0" kern="1200" err="1">
                <a:solidFill>
                  <a:schemeClr val="tx1"/>
                </a:solidFill>
                <a:effectLst/>
                <a:latin typeface="+mn-lt"/>
                <a:ea typeface="+mn-ea"/>
                <a:cs typeface="+mn-cs"/>
              </a:rPr>
              <a:t>blue</a:t>
            </a:r>
            <a:r>
              <a:rPr lang="fr-CA" sz="1200" b="0" i="0" kern="1200">
                <a:solidFill>
                  <a:schemeClr val="tx1"/>
                </a:solidFill>
                <a:effectLst/>
                <a:latin typeface="+mn-lt"/>
                <a:ea typeface="+mn-ea"/>
                <a:cs typeface="+mn-cs"/>
              </a:rPr>
              <a:t>", "white", "", "", ""]</a:t>
            </a:r>
          </a:p>
          <a:p>
            <a:r>
              <a:rPr lang="fr-CA" sz="1200" b="0" i="0" kern="1200">
                <a:solidFill>
                  <a:schemeClr val="tx1"/>
                </a:solidFill>
                <a:effectLst/>
                <a:latin typeface="+mn-lt"/>
                <a:ea typeface="+mn-ea"/>
                <a:cs typeface="+mn-cs"/>
              </a:rPr>
              <a:t>On sépare en ["gold"] et ["</a:t>
            </a:r>
            <a:r>
              <a:rPr lang="fr-CA" sz="1200" b="0" i="0" kern="1200" err="1">
                <a:solidFill>
                  <a:schemeClr val="tx1"/>
                </a:solidFill>
                <a:effectLst/>
                <a:latin typeface="+mn-lt"/>
                <a:ea typeface="+mn-ea"/>
                <a:cs typeface="+mn-cs"/>
              </a:rPr>
              <a:t>red</a:t>
            </a:r>
            <a:r>
              <a:rPr lang="fr-CA" sz="1200" b="0" i="0" kern="1200">
                <a:solidFill>
                  <a:schemeClr val="tx1"/>
                </a:solidFill>
                <a:effectLst/>
                <a:latin typeface="+mn-lt"/>
                <a:ea typeface="+mn-ea"/>
                <a:cs typeface="+mn-cs"/>
              </a:rPr>
              <a:t>", "</a:t>
            </a:r>
            <a:r>
              <a:rPr lang="fr-CA" sz="1200" b="0" i="0" kern="1200" err="1">
                <a:solidFill>
                  <a:schemeClr val="tx1"/>
                </a:solidFill>
                <a:effectLst/>
                <a:latin typeface="+mn-lt"/>
                <a:ea typeface="+mn-ea"/>
                <a:cs typeface="+mn-cs"/>
              </a:rPr>
              <a:t>blue</a:t>
            </a:r>
            <a:r>
              <a:rPr lang="fr-CA" sz="1200" b="0" i="0" kern="1200">
                <a:solidFill>
                  <a:schemeClr val="tx1"/>
                </a:solidFill>
                <a:effectLst/>
                <a:latin typeface="+mn-lt"/>
                <a:ea typeface="+mn-ea"/>
                <a:cs typeface="+mn-cs"/>
              </a:rPr>
              <a:t>", "white"]</a:t>
            </a:r>
          </a:p>
          <a:p>
            <a:r>
              <a:rPr lang="fr-CA" sz="1200" b="0" i="0" kern="1200">
                <a:solidFill>
                  <a:schemeClr val="tx1"/>
                </a:solidFill>
                <a:effectLst/>
                <a:latin typeface="+mn-lt"/>
                <a:ea typeface="+mn-ea"/>
                <a:cs typeface="+mn-cs"/>
              </a:rPr>
              <a:t>On calcule la longueur (3) et on appelle la règle pour 3 cristaux.</a:t>
            </a:r>
          </a:p>
          <a:p>
            <a:endParaRPr lang="fr-CA"/>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6</a:t>
            </a:fld>
            <a:endParaRPr lang="fr-CA"/>
          </a:p>
        </p:txBody>
      </p:sp>
    </p:spTree>
    <p:extLst>
      <p:ext uri="{BB962C8B-B14F-4D97-AF65-F5344CB8AC3E}">
        <p14:creationId xmlns:p14="http://schemas.microsoft.com/office/powerpoint/2010/main" val="3895754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sz="1200" b="1" i="0" kern="1200">
                <a:solidFill>
                  <a:schemeClr val="tx1"/>
                </a:solidFill>
                <a:effectLst/>
                <a:latin typeface="+mn-lt"/>
                <a:ea typeface="+mn-ea"/>
                <a:cs typeface="+mn-cs"/>
              </a:rPr>
              <a:t>Diapo 4 : Exemple de règles Prolog</a:t>
            </a:r>
            <a:endParaRPr lang="fr-CA" sz="1200" b="0" i="0" kern="1200">
              <a:solidFill>
                <a:schemeClr val="tx1"/>
              </a:solidFill>
              <a:effectLst/>
              <a:latin typeface="+mn-lt"/>
              <a:ea typeface="+mn-ea"/>
              <a:cs typeface="+mn-cs"/>
            </a:endParaRPr>
          </a:p>
          <a:p>
            <a:r>
              <a:rPr lang="fr-CA" sz="1200" b="0" i="0" kern="1200">
                <a:solidFill>
                  <a:schemeClr val="tx1"/>
                </a:solidFill>
                <a:effectLst/>
                <a:latin typeface="+mn-lt"/>
                <a:ea typeface="+mn-ea"/>
                <a:cs typeface="+mn-cs"/>
              </a:rPr>
              <a:t>Je montre un exemple de la règle </a:t>
            </a:r>
            <a:r>
              <a:rPr lang="fr-CA" sz="1200" b="0" i="0" kern="1200" err="1">
                <a:solidFill>
                  <a:schemeClr val="tx1"/>
                </a:solidFill>
                <a:effectLst/>
                <a:latin typeface="+mn-lt"/>
                <a:ea typeface="+mn-ea"/>
                <a:cs typeface="+mn-cs"/>
              </a:rPr>
              <a:t>resoudre_selon_nombre</a:t>
            </a:r>
            <a:r>
              <a:rPr lang="fr-CA" sz="1200" b="0" i="0" kern="1200">
                <a:solidFill>
                  <a:schemeClr val="tx1"/>
                </a:solidFill>
                <a:effectLst/>
                <a:latin typeface="+mn-lt"/>
                <a:ea typeface="+mn-ea"/>
                <a:cs typeface="+mn-cs"/>
              </a:rPr>
              <a:t> pour 3 cristaux :</a:t>
            </a:r>
          </a:p>
          <a:p>
            <a:r>
              <a:rPr lang="fr-CA" sz="1200" b="0" i="0" kern="1200">
                <a:solidFill>
                  <a:schemeClr val="tx1"/>
                </a:solidFill>
                <a:effectLst/>
                <a:latin typeface="+mn-lt"/>
                <a:ea typeface="+mn-ea"/>
                <a:cs typeface="+mn-cs"/>
              </a:rPr>
              <a:t>S’il n’y a pas de cristal rouge, on retourne la deuxième clé.</a:t>
            </a:r>
          </a:p>
          <a:p>
            <a:r>
              <a:rPr lang="fr-CA" sz="1200" b="0" i="0" kern="1200">
                <a:solidFill>
                  <a:schemeClr val="tx1"/>
                </a:solidFill>
                <a:effectLst/>
                <a:latin typeface="+mn-lt"/>
                <a:ea typeface="+mn-ea"/>
                <a:cs typeface="+mn-cs"/>
              </a:rPr>
              <a:t>Sinon, si le dernier cristal est blanc, on retourne la troisième clé.</a:t>
            </a:r>
          </a:p>
          <a:p>
            <a:r>
              <a:rPr lang="fr-CA" sz="1200" b="0" i="0" kern="1200">
                <a:solidFill>
                  <a:schemeClr val="tx1"/>
                </a:solidFill>
                <a:effectLst/>
                <a:latin typeface="+mn-lt"/>
                <a:ea typeface="+mn-ea"/>
                <a:cs typeface="+mn-cs"/>
              </a:rPr>
              <a:t>Sinon, s’il y a plus d’un cristal bleu, on retourne la clé correspondant à la position du dernier cristal bleu.</a:t>
            </a:r>
          </a:p>
          <a:p>
            <a:r>
              <a:rPr lang="fr-CA" sz="1200" b="0" i="0" kern="1200">
                <a:solidFill>
                  <a:schemeClr val="tx1"/>
                </a:solidFill>
                <a:effectLst/>
                <a:latin typeface="+mn-lt"/>
                <a:ea typeface="+mn-ea"/>
                <a:cs typeface="+mn-cs"/>
              </a:rPr>
              <a:t>Sinon, on retourne la première clé.</a:t>
            </a:r>
          </a:p>
          <a:p>
            <a:r>
              <a:rPr lang="fr-CA" sz="1200" b="0" i="0" kern="1200">
                <a:solidFill>
                  <a:schemeClr val="tx1"/>
                </a:solidFill>
                <a:effectLst/>
                <a:latin typeface="+mn-lt"/>
                <a:ea typeface="+mn-ea"/>
                <a:cs typeface="+mn-cs"/>
              </a:rPr>
              <a:t>J’explique aussi l’utilisation de l’opérateur de coupe (!) pour optimiser la recherche : dès qu’une condition est satisfaite, Prolog ne cherche pas plus loin.</a:t>
            </a:r>
          </a:p>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7</a:t>
            </a:fld>
            <a:endParaRPr lang="fr-CA"/>
          </a:p>
        </p:txBody>
      </p:sp>
    </p:spTree>
    <p:extLst>
      <p:ext uri="{BB962C8B-B14F-4D97-AF65-F5344CB8AC3E}">
        <p14:creationId xmlns:p14="http://schemas.microsoft.com/office/powerpoint/2010/main" val="210251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BEB9E-DBE5-3328-433F-DA0AE3044FF6}"/>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A6979ACC-8CB3-DE9D-DBAB-33224E2840C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551D46-7772-FC4E-56E7-C8D0E50F504D}"/>
              </a:ext>
            </a:extLst>
          </p:cNvPr>
          <p:cNvSpPr>
            <a:spLocks noGrp="1"/>
          </p:cNvSpPr>
          <p:nvPr>
            <p:ph type="body" idx="1"/>
          </p:nvPr>
        </p:nvSpPr>
        <p:spPr/>
        <p:txBody>
          <a:bodyPr/>
          <a:lstStyle/>
          <a:p>
            <a:r>
              <a:rPr lang="fr-CA"/>
              <a:t>On a essayé toutes les probabilités avec un scripts python (ai) taux de réussite de 100%</a:t>
            </a:r>
          </a:p>
        </p:txBody>
      </p:sp>
      <p:sp>
        <p:nvSpPr>
          <p:cNvPr id="4" name="Espace réservé du numéro de diapositive 3">
            <a:extLst>
              <a:ext uri="{FF2B5EF4-FFF2-40B4-BE49-F238E27FC236}">
                <a16:creationId xmlns:a16="http://schemas.microsoft.com/office/drawing/2014/main" id="{4B48B160-4F2A-F243-80D8-6D78CFC68D46}"/>
              </a:ext>
            </a:extLst>
          </p:cNvPr>
          <p:cNvSpPr>
            <a:spLocks noGrp="1"/>
          </p:cNvSpPr>
          <p:nvPr>
            <p:ph type="sldNum" sz="quarter" idx="5"/>
          </p:nvPr>
        </p:nvSpPr>
        <p:spPr/>
        <p:txBody>
          <a:bodyPr/>
          <a:lstStyle/>
          <a:p>
            <a:fld id="{4E163612-0B4A-4F97-A0C6-CF2AEB2E44FF}" type="slidenum">
              <a:rPr lang="fr-CA" smtClean="0"/>
              <a:t>8</a:t>
            </a:fld>
            <a:endParaRPr lang="fr-CA"/>
          </a:p>
        </p:txBody>
      </p:sp>
    </p:spTree>
    <p:extLst>
      <p:ext uri="{BB962C8B-B14F-4D97-AF65-F5344CB8AC3E}">
        <p14:creationId xmlns:p14="http://schemas.microsoft.com/office/powerpoint/2010/main" val="1358396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4E163612-0B4A-4F97-A0C6-CF2AEB2E44FF}" type="slidenum">
              <a:rPr lang="fr-CA" smtClean="0"/>
              <a:t>16</a:t>
            </a:fld>
            <a:endParaRPr lang="fr-CA"/>
          </a:p>
        </p:txBody>
      </p:sp>
    </p:spTree>
    <p:extLst>
      <p:ext uri="{BB962C8B-B14F-4D97-AF65-F5344CB8AC3E}">
        <p14:creationId xmlns:p14="http://schemas.microsoft.com/office/powerpoint/2010/main" val="1597456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163612-0B4A-4F97-A0C6-CF2AEB2E44FF}" type="slidenum">
              <a:rPr lang="fr-CA" smtClean="0"/>
              <a:t>19</a:t>
            </a:fld>
            <a:endParaRPr lang="fr-CA"/>
          </a:p>
        </p:txBody>
      </p:sp>
    </p:spTree>
    <p:extLst>
      <p:ext uri="{BB962C8B-B14F-4D97-AF65-F5344CB8AC3E}">
        <p14:creationId xmlns:p14="http://schemas.microsoft.com/office/powerpoint/2010/main" val="2091868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79F5C-02AF-58A3-2D9A-AF80DB787F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168C6-6416-9814-18C0-3D68D4AF9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83A3B-1072-6453-257F-2CC85EC79C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C4927B-CEB6-46FB-9D36-C60846459A2E}"/>
              </a:ext>
            </a:extLst>
          </p:cNvPr>
          <p:cNvSpPr>
            <a:spLocks noGrp="1"/>
          </p:cNvSpPr>
          <p:nvPr>
            <p:ph type="sldNum" sz="quarter" idx="5"/>
          </p:nvPr>
        </p:nvSpPr>
        <p:spPr/>
        <p:txBody>
          <a:bodyPr/>
          <a:lstStyle/>
          <a:p>
            <a:fld id="{4E163612-0B4A-4F97-A0C6-CF2AEB2E44FF}" type="slidenum">
              <a:rPr lang="fr-CA" smtClean="0"/>
              <a:t>20</a:t>
            </a:fld>
            <a:endParaRPr lang="fr-CA"/>
          </a:p>
        </p:txBody>
      </p:sp>
    </p:spTree>
    <p:extLst>
      <p:ext uri="{BB962C8B-B14F-4D97-AF65-F5344CB8AC3E}">
        <p14:creationId xmlns:p14="http://schemas.microsoft.com/office/powerpoint/2010/main" val="3351961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 Titre 1">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56E720D-9D2F-F946-A19F-24FF2DD1F9B4}"/>
              </a:ext>
            </a:extLst>
          </p:cNvPr>
          <p:cNvPicPr>
            <a:picLocks noChangeAspect="1"/>
          </p:cNvPicPr>
          <p:nvPr/>
        </p:nvPicPr>
        <p:blipFill>
          <a:blip r:embed="rId2"/>
          <a:srcRect/>
          <a:stretch/>
        </p:blipFill>
        <p:spPr>
          <a:xfrm>
            <a:off x="0" y="0"/>
            <a:ext cx="12192000" cy="6858000"/>
          </a:xfrm>
          <a:prstGeom prst="rect">
            <a:avLst/>
          </a:prstGeom>
        </p:spPr>
      </p:pic>
      <p:sp>
        <p:nvSpPr>
          <p:cNvPr id="4099" name="Rectangle 3"/>
          <p:cNvSpPr>
            <a:spLocks noGrp="1" noChangeArrowheads="1"/>
          </p:cNvSpPr>
          <p:nvPr>
            <p:ph type="ctrTitle"/>
          </p:nvPr>
        </p:nvSpPr>
        <p:spPr>
          <a:xfrm>
            <a:off x="6672064" y="1196752"/>
            <a:ext cx="5088565" cy="2520280"/>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10" name="Espace réservé du texte 9"/>
          <p:cNvSpPr>
            <a:spLocks noGrp="1"/>
          </p:cNvSpPr>
          <p:nvPr>
            <p:ph type="body" sz="quarter" idx="10"/>
          </p:nvPr>
        </p:nvSpPr>
        <p:spPr>
          <a:xfrm>
            <a:off x="6672625" y="4389107"/>
            <a:ext cx="5088004" cy="1344149"/>
          </a:xfrm>
        </p:spPr>
        <p:txBody>
          <a:bodyPr/>
          <a:lstStyle>
            <a:lvl1pPr marL="0" indent="0">
              <a:spcBef>
                <a:spcPts val="667"/>
              </a:spcBef>
              <a:buFontTx/>
              <a:buNone/>
              <a:defRPr sz="2400">
                <a:solidFill>
                  <a:srgbClr val="FFFFFF"/>
                </a:solidFill>
                <a:latin typeface="Arial Narrow" charset="0"/>
                <a:ea typeface="Arial Narrow" charset="0"/>
                <a:cs typeface="Arial Narrow" charset="0"/>
              </a:defRPr>
            </a:lvl1pPr>
            <a:lvl2pPr marL="304784" indent="0">
              <a:buFontTx/>
              <a:buNone/>
              <a:defRPr>
                <a:solidFill>
                  <a:srgbClr val="FFFFFF"/>
                </a:solidFill>
              </a:defRPr>
            </a:lvl2pPr>
            <a:lvl3pPr marL="670950" indent="0">
              <a:buFontTx/>
              <a:buNone/>
              <a:defRPr>
                <a:solidFill>
                  <a:srgbClr val="FFFFFF"/>
                </a:solidFill>
              </a:defRPr>
            </a:lvl3pPr>
            <a:lvl4pPr marL="952452" indent="0">
              <a:buFontTx/>
              <a:buNone/>
              <a:defRPr>
                <a:solidFill>
                  <a:srgbClr val="FFFFFF"/>
                </a:solidFill>
              </a:defRPr>
            </a:lvl4pPr>
            <a:lvl5pPr marL="1257237" indent="0">
              <a:buFontTx/>
              <a:buNone/>
              <a:defRPr>
                <a:solidFill>
                  <a:srgbClr val="FFFFFF"/>
                </a:solidFill>
              </a:defRPr>
            </a:lvl5pPr>
          </a:lstStyle>
          <a:p>
            <a:pPr lvl="0"/>
            <a:r>
              <a:rPr lang="fr-CA"/>
              <a:t>Cliquez pour modifier les styles du texte du masque</a:t>
            </a:r>
          </a:p>
        </p:txBody>
      </p:sp>
      <p:sp>
        <p:nvSpPr>
          <p:cNvPr id="11" name="ZoneTexte 10">
            <a:extLst>
              <a:ext uri="{FF2B5EF4-FFF2-40B4-BE49-F238E27FC236}">
                <a16:creationId xmlns:a16="http://schemas.microsoft.com/office/drawing/2014/main" id="{35995C48-D059-0343-8D52-AECC1486F82B}"/>
              </a:ext>
            </a:extLst>
          </p:cNvPr>
          <p:cNvSpPr txBox="1"/>
          <p:nvPr/>
        </p:nvSpPr>
        <p:spPr>
          <a:xfrm>
            <a:off x="320149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pic>
        <p:nvPicPr>
          <p:cNvPr id="7" name="Image 6">
            <a:extLst>
              <a:ext uri="{FF2B5EF4-FFF2-40B4-BE49-F238E27FC236}">
                <a16:creationId xmlns:a16="http://schemas.microsoft.com/office/drawing/2014/main" id="{83EECB73-2307-1D42-9A9F-74088CB831CC}"/>
              </a:ext>
            </a:extLst>
          </p:cNvPr>
          <p:cNvPicPr>
            <a:picLocks noChangeAspect="1"/>
          </p:cNvPicPr>
          <p:nvPr/>
        </p:nvPicPr>
        <p:blipFill>
          <a:blip r:embed="rId3"/>
          <a:srcRect/>
          <a:stretch/>
        </p:blipFill>
        <p:spPr>
          <a:xfrm>
            <a:off x="10224459" y="6210249"/>
            <a:ext cx="1760757" cy="404473"/>
          </a:xfrm>
          <a:prstGeom prst="rect">
            <a:avLst/>
          </a:prstGeom>
        </p:spPr>
      </p:pic>
      <p:sp>
        <p:nvSpPr>
          <p:cNvPr id="2" name="Espace réservé du numéro de diapositive 1">
            <a:extLst>
              <a:ext uri="{FF2B5EF4-FFF2-40B4-BE49-F238E27FC236}">
                <a16:creationId xmlns:a16="http://schemas.microsoft.com/office/drawing/2014/main" id="{54299305-E593-A0FE-E5AB-44EBDC215D37}"/>
              </a:ext>
            </a:extLst>
          </p:cNvPr>
          <p:cNvSpPr>
            <a:spLocks noGrp="1"/>
          </p:cNvSpPr>
          <p:nvPr>
            <p:ph type="sldNum" sz="quarter" idx="11"/>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324097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apo avec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10290"/>
            <a:ext cx="11232819" cy="4314988"/>
          </a:xfrm>
          <a:prstGeom prst="rect">
            <a:avLst/>
          </a:prstGeom>
        </p:spPr>
        <p:txBody>
          <a:bodyPr rtlCol="0">
            <a:no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3" name="Espace réservé du numéro de diapositive 2">
            <a:extLst>
              <a:ext uri="{FF2B5EF4-FFF2-40B4-BE49-F238E27FC236}">
                <a16:creationId xmlns:a16="http://schemas.microsoft.com/office/drawing/2014/main" id="{B11ED993-16A9-5127-6CCB-328D0C8E0A4F}"/>
              </a:ext>
            </a:extLst>
          </p:cNvPr>
          <p:cNvSpPr>
            <a:spLocks noGrp="1"/>
          </p:cNvSpPr>
          <p:nvPr>
            <p:ph type="sldNum" sz="quarter" idx="10"/>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1229036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apo tex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10290"/>
            <a:ext cx="11232819" cy="4314988"/>
          </a:xfrm>
          <a:prstGeom prst="rect">
            <a:avLst/>
          </a:prstGeom>
        </p:spPr>
        <p:txBody>
          <a:bodyPr rtlCol="0">
            <a:noAutofit/>
          </a:bodyPr>
          <a:lstStyle>
            <a:lvl1pPr marL="0" indent="0">
              <a:buNone/>
              <a:defRPr/>
            </a:lvl1p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3" name="Espace réservé du numéro de diapositive 2">
            <a:extLst>
              <a:ext uri="{FF2B5EF4-FFF2-40B4-BE49-F238E27FC236}">
                <a16:creationId xmlns:a16="http://schemas.microsoft.com/office/drawing/2014/main" id="{AA239B4C-3F8E-FB2C-4A7C-A615B87A8102}"/>
              </a:ext>
            </a:extLst>
          </p:cNvPr>
          <p:cNvSpPr>
            <a:spLocks noGrp="1"/>
          </p:cNvSpPr>
          <p:nvPr>
            <p:ph type="sldNum" sz="quarter" idx="10"/>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3662936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 avec puce et phot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10290"/>
            <a:ext cx="9313035" cy="4314988"/>
          </a:xfrm>
          <a:prstGeom prst="rect">
            <a:avLst/>
          </a:prstGeom>
        </p:spPr>
        <p:txBody>
          <a:bodyPr rtlCol="0">
            <a:no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4" name="Espace réservé de l’image 15">
            <a:extLst>
              <a:ext uri="{FF2B5EF4-FFF2-40B4-BE49-F238E27FC236}">
                <a16:creationId xmlns:a16="http://schemas.microsoft.com/office/drawing/2014/main" id="{5E4BDB22-F543-1B45-9776-CCBD5AA0BFD5}"/>
              </a:ext>
            </a:extLst>
          </p:cNvPr>
          <p:cNvSpPr>
            <a:spLocks noGrp="1"/>
          </p:cNvSpPr>
          <p:nvPr>
            <p:ph type="pic" sz="quarter" idx="13"/>
          </p:nvPr>
        </p:nvSpPr>
        <p:spPr>
          <a:xfrm>
            <a:off x="10224459" y="1610290"/>
            <a:ext cx="1967541" cy="1434668"/>
          </a:xfrm>
          <a:noFill/>
        </p:spPr>
        <p:txBody>
          <a:bodyPr/>
          <a:lstStyle/>
          <a:p>
            <a:r>
              <a:rPr lang="fr-CA"/>
              <a:t>Cliquez sur l'icône pour ajouter une image</a:t>
            </a:r>
            <a:endParaRPr lang="fr-FR"/>
          </a:p>
        </p:txBody>
      </p:sp>
      <p:sp>
        <p:nvSpPr>
          <p:cNvPr id="3" name="Espace réservé du numéro de diapositive 2">
            <a:extLst>
              <a:ext uri="{FF2B5EF4-FFF2-40B4-BE49-F238E27FC236}">
                <a16:creationId xmlns:a16="http://schemas.microsoft.com/office/drawing/2014/main" id="{3DA7FFBD-5531-7721-5DA6-16CE07893A2C}"/>
              </a:ext>
            </a:extLst>
          </p:cNvPr>
          <p:cNvSpPr>
            <a:spLocks noGrp="1"/>
          </p:cNvSpPr>
          <p:nvPr>
            <p:ph type="sldNum" sz="quarter" idx="14"/>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962096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apo avec puce et encad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Modifier le style du titre</a:t>
            </a:r>
            <a:endParaRPr lang="fr-FR"/>
          </a:p>
        </p:txBody>
      </p:sp>
      <p:sp>
        <p:nvSpPr>
          <p:cNvPr id="6" name="Espace réservé du texte 1"/>
          <p:cNvSpPr>
            <a:spLocks noGrp="1"/>
          </p:cNvSpPr>
          <p:nvPr>
            <p:ph idx="1"/>
          </p:nvPr>
        </p:nvSpPr>
        <p:spPr>
          <a:xfrm>
            <a:off x="623392" y="1608237"/>
            <a:ext cx="7488832" cy="4317040"/>
          </a:xfrm>
          <a:prstGeom prst="rect">
            <a:avLst/>
          </a:prstGeom>
        </p:spPr>
        <p:txBody>
          <a:bodyPr rtlCol="0">
            <a:no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
        <p:nvSpPr>
          <p:cNvPr id="12" name="Espace réservé du contenu 2"/>
          <p:cNvSpPr>
            <a:spLocks noGrp="1"/>
          </p:cNvSpPr>
          <p:nvPr>
            <p:ph idx="10"/>
          </p:nvPr>
        </p:nvSpPr>
        <p:spPr>
          <a:xfrm>
            <a:off x="8742989" y="1895595"/>
            <a:ext cx="2825619" cy="1611487"/>
          </a:xfrm>
        </p:spPr>
        <p:txBody>
          <a:bodyPr>
            <a:noAutofit/>
          </a:bodyPr>
          <a:lstStyle>
            <a:lvl1pPr marL="0" indent="0">
              <a:spcBef>
                <a:spcPts val="1067"/>
              </a:spcBef>
              <a:buNone/>
              <a:defRPr sz="2933">
                <a:solidFill>
                  <a:schemeClr val="tx1"/>
                </a:solidFill>
              </a:defRPr>
            </a:lvl1pPr>
          </a:lstStyle>
          <a:p>
            <a:pPr lvl="0"/>
            <a:r>
              <a:rPr lang="fr-CA"/>
              <a:t>Cliquez pour modifier les styles du texte du masque</a:t>
            </a:r>
          </a:p>
        </p:txBody>
      </p:sp>
      <p:sp>
        <p:nvSpPr>
          <p:cNvPr id="3" name="Espace réservé du numéro de diapositive 2">
            <a:extLst>
              <a:ext uri="{FF2B5EF4-FFF2-40B4-BE49-F238E27FC236}">
                <a16:creationId xmlns:a16="http://schemas.microsoft.com/office/drawing/2014/main" id="{D1738814-F37C-7DE1-8AB1-1C624AA6AF4C}"/>
              </a:ext>
            </a:extLst>
          </p:cNvPr>
          <p:cNvSpPr>
            <a:spLocks noGrp="1"/>
          </p:cNvSpPr>
          <p:nvPr>
            <p:ph type="sldNum" sz="quarter" idx="11"/>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279585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apo Titre 2">
    <p:spTree>
      <p:nvGrpSpPr>
        <p:cNvPr id="1" name=""/>
        <p:cNvGrpSpPr/>
        <p:nvPr/>
      </p:nvGrpSpPr>
      <p:grpSpPr>
        <a:xfrm>
          <a:off x="0" y="0"/>
          <a:ext cx="0" cy="0"/>
          <a:chOff x="0" y="0"/>
          <a:chExt cx="0" cy="0"/>
        </a:xfrm>
      </p:grpSpPr>
      <p:pic>
        <p:nvPicPr>
          <p:cNvPr id="3" name="Image 5"/>
          <p:cNvPicPr>
            <a:picLocks noChangeAspect="1"/>
          </p:cNvPicPr>
          <p:nvPr/>
        </p:nvPicPr>
        <p:blipFill>
          <a:blip r:embed="rId2"/>
          <a:srcRect/>
          <a:stretch/>
        </p:blipFill>
        <p:spPr bwMode="auto">
          <a:xfrm>
            <a:off x="0" y="2032"/>
            <a:ext cx="12188387" cy="685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527382" y="644691"/>
            <a:ext cx="7680852" cy="1944216"/>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4" name="Espace réservé du texte 3"/>
          <p:cNvSpPr>
            <a:spLocks noGrp="1"/>
          </p:cNvSpPr>
          <p:nvPr>
            <p:ph type="body" sz="quarter" idx="10"/>
          </p:nvPr>
        </p:nvSpPr>
        <p:spPr>
          <a:xfrm>
            <a:off x="528170" y="3429000"/>
            <a:ext cx="4895327" cy="2112235"/>
          </a:xfrm>
        </p:spPr>
        <p:txBody>
          <a:bodyPr/>
          <a:lstStyle>
            <a:lvl1pPr marL="0" indent="0">
              <a:spcBef>
                <a:spcPts val="667"/>
              </a:spcBef>
              <a:buNone/>
              <a:defRPr sz="2400">
                <a:solidFill>
                  <a:srgbClr val="FFFFFF"/>
                </a:solidFill>
                <a:latin typeface="Arial Narrow" charset="0"/>
                <a:ea typeface="Arial Narrow" charset="0"/>
                <a:cs typeface="Arial Narrow" charset="0"/>
              </a:defRPr>
            </a:lvl1pPr>
          </a:lstStyle>
          <a:p>
            <a:pPr lvl="0"/>
            <a:r>
              <a:rPr lang="fr-CA"/>
              <a:t>Cliquez pour modifier les styles du texte du masque</a:t>
            </a:r>
          </a:p>
        </p:txBody>
      </p:sp>
      <p:pic>
        <p:nvPicPr>
          <p:cNvPr id="7" name="Image 6">
            <a:extLst>
              <a:ext uri="{FF2B5EF4-FFF2-40B4-BE49-F238E27FC236}">
                <a16:creationId xmlns:a16="http://schemas.microsoft.com/office/drawing/2014/main" id="{D973A9C0-62B2-0F4C-9A64-D5CC63983E7E}"/>
              </a:ext>
            </a:extLst>
          </p:cNvPr>
          <p:cNvPicPr>
            <a:picLocks noChangeAspect="1"/>
          </p:cNvPicPr>
          <p:nvPr/>
        </p:nvPicPr>
        <p:blipFill>
          <a:blip r:embed="rId3"/>
          <a:srcRect/>
          <a:stretch/>
        </p:blipFill>
        <p:spPr>
          <a:xfrm>
            <a:off x="10224459" y="6210248"/>
            <a:ext cx="1760757" cy="404472"/>
          </a:xfrm>
          <a:prstGeom prst="rect">
            <a:avLst/>
          </a:prstGeom>
        </p:spPr>
      </p:pic>
      <p:sp>
        <p:nvSpPr>
          <p:cNvPr id="9" name="ZoneTexte 8">
            <a:extLst>
              <a:ext uri="{FF2B5EF4-FFF2-40B4-BE49-F238E27FC236}">
                <a16:creationId xmlns:a16="http://schemas.microsoft.com/office/drawing/2014/main" id="{B05405C9-E569-F445-BB88-1BB9AF3A1B78}"/>
              </a:ext>
            </a:extLst>
          </p:cNvPr>
          <p:cNvSpPr txBox="1"/>
          <p:nvPr/>
        </p:nvSpPr>
        <p:spPr>
          <a:xfrm>
            <a:off x="527381" y="6339063"/>
            <a:ext cx="4608083"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277882AC-E710-25D4-1ABA-E5B06BF46DFC}"/>
              </a:ext>
            </a:extLst>
          </p:cNvPr>
          <p:cNvSpPr>
            <a:spLocks noGrp="1"/>
          </p:cNvSpPr>
          <p:nvPr>
            <p:ph type="sldNum" sz="quarter" idx="11"/>
          </p:nvPr>
        </p:nvSpPr>
        <p:spPr>
          <a:xfrm>
            <a:off x="4927938" y="6322750"/>
            <a:ext cx="618224" cy="337782"/>
          </a:xfrm>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1885915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apo Titre 3">
    <p:spTree>
      <p:nvGrpSpPr>
        <p:cNvPr id="1" name=""/>
        <p:cNvGrpSpPr/>
        <p:nvPr/>
      </p:nvGrpSpPr>
      <p:grpSpPr>
        <a:xfrm>
          <a:off x="0" y="0"/>
          <a:ext cx="0" cy="0"/>
          <a:chOff x="0" y="0"/>
          <a:chExt cx="0" cy="0"/>
        </a:xfrm>
      </p:grpSpPr>
      <p:pic>
        <p:nvPicPr>
          <p:cNvPr id="3" name="Image 5"/>
          <p:cNvPicPr>
            <a:picLocks noChangeAspect="1"/>
          </p:cNvPicPr>
          <p:nvPr/>
        </p:nvPicPr>
        <p:blipFill>
          <a:blip r:embed="rId2"/>
          <a:srcRect/>
          <a:stretch/>
        </p:blipFill>
        <p:spPr bwMode="auto">
          <a:xfrm>
            <a:off x="1806" y="0"/>
            <a:ext cx="12188385" cy="597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6384032" y="260648"/>
            <a:ext cx="2496277" cy="1944216"/>
          </a:xfrm>
        </p:spPr>
        <p:txBody>
          <a:bodyPr/>
          <a:lstStyle>
            <a:lvl1pPr algn="l">
              <a:defRPr sz="3867" b="1" i="0">
                <a:solidFill>
                  <a:schemeClr val="tx2"/>
                </a:solidFill>
                <a:latin typeface="Arial Narrow"/>
                <a:cs typeface="Arial Narrow"/>
              </a:defRPr>
            </a:lvl1pPr>
          </a:lstStyle>
          <a:p>
            <a:pPr lvl="0"/>
            <a:r>
              <a:rPr lang="fr-CA" noProof="0"/>
              <a:t>Modifier le style du titre</a:t>
            </a:r>
            <a:endParaRPr lang="fr-FR" noProof="0"/>
          </a:p>
        </p:txBody>
      </p:sp>
      <p:sp>
        <p:nvSpPr>
          <p:cNvPr id="4" name="Espace réservé du texte 3"/>
          <p:cNvSpPr>
            <a:spLocks noGrp="1"/>
          </p:cNvSpPr>
          <p:nvPr>
            <p:ph type="body" sz="quarter" idx="10"/>
          </p:nvPr>
        </p:nvSpPr>
        <p:spPr>
          <a:xfrm>
            <a:off x="6384034" y="2104643"/>
            <a:ext cx="2659157" cy="844304"/>
          </a:xfrm>
        </p:spPr>
        <p:txBody>
          <a:bodyPr/>
          <a:lstStyle>
            <a:lvl1pPr marL="0" indent="0">
              <a:spcBef>
                <a:spcPts val="667"/>
              </a:spcBef>
              <a:buNone/>
              <a:defRPr sz="2400">
                <a:solidFill>
                  <a:schemeClr val="accent1"/>
                </a:solidFill>
                <a:latin typeface="Arial Narrow" charset="0"/>
                <a:ea typeface="Arial Narrow" charset="0"/>
                <a:cs typeface="Arial Narrow" charset="0"/>
              </a:defRPr>
            </a:lvl1pPr>
          </a:lstStyle>
          <a:p>
            <a:pPr lvl="0"/>
            <a:r>
              <a:rPr lang="fr-CA"/>
              <a:t>Cliquez pour modifier les styles du texte du masque</a:t>
            </a:r>
          </a:p>
        </p:txBody>
      </p:sp>
      <p:sp>
        <p:nvSpPr>
          <p:cNvPr id="12" name="ZoneTexte 11">
            <a:extLst>
              <a:ext uri="{FF2B5EF4-FFF2-40B4-BE49-F238E27FC236}">
                <a16:creationId xmlns:a16="http://schemas.microsoft.com/office/drawing/2014/main" id="{C3B30B36-9CFF-DC4F-A1AE-80F0EC6DAE15}"/>
              </a:ext>
            </a:extLst>
          </p:cNvPr>
          <p:cNvSpPr txBox="1"/>
          <p:nvPr/>
        </p:nvSpPr>
        <p:spPr>
          <a:xfrm>
            <a:off x="23934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7DA208CC-D080-2D6A-9569-27B9683C30F3}"/>
              </a:ext>
            </a:extLst>
          </p:cNvPr>
          <p:cNvSpPr>
            <a:spLocks noGrp="1"/>
          </p:cNvSpPr>
          <p:nvPr>
            <p:ph type="sldNum" sz="quarter" idx="11"/>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3410693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po Titre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64B5F9D-4995-D744-8E89-0E8851C4DE0F}"/>
              </a:ext>
            </a:extLst>
          </p:cNvPr>
          <p:cNvPicPr>
            <a:picLocks noChangeAspect="1"/>
          </p:cNvPicPr>
          <p:nvPr/>
        </p:nvPicPr>
        <p:blipFill>
          <a:blip r:embed="rId2"/>
          <a:srcRect/>
          <a:stretch/>
        </p:blipFill>
        <p:spPr>
          <a:xfrm>
            <a:off x="-1" y="0"/>
            <a:ext cx="12192001" cy="5975349"/>
          </a:xfrm>
          <a:prstGeom prst="rect">
            <a:avLst/>
          </a:prstGeom>
        </p:spPr>
      </p:pic>
      <p:sp>
        <p:nvSpPr>
          <p:cNvPr id="4099" name="Rectangle 3"/>
          <p:cNvSpPr>
            <a:spLocks noGrp="1" noChangeArrowheads="1"/>
          </p:cNvSpPr>
          <p:nvPr>
            <p:ph type="ctrTitle"/>
          </p:nvPr>
        </p:nvSpPr>
        <p:spPr>
          <a:xfrm>
            <a:off x="2351584" y="1196752"/>
            <a:ext cx="6912768" cy="1272141"/>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7" name="Espace réservé du texte 6"/>
          <p:cNvSpPr>
            <a:spLocks noGrp="1"/>
          </p:cNvSpPr>
          <p:nvPr>
            <p:ph type="body" sz="quarter" idx="11"/>
          </p:nvPr>
        </p:nvSpPr>
        <p:spPr>
          <a:xfrm>
            <a:off x="2351124" y="3140968"/>
            <a:ext cx="6912795" cy="2340037"/>
          </a:xfrm>
        </p:spPr>
        <p:txBody>
          <a:bodyPr/>
          <a:lstStyle>
            <a:lvl1pPr marL="0" indent="0">
              <a:spcBef>
                <a:spcPts val="667"/>
              </a:spcBef>
              <a:buNone/>
              <a:defRPr sz="2400">
                <a:solidFill>
                  <a:srgbClr val="FFFFFF"/>
                </a:solidFill>
                <a:latin typeface="Arial Narrow" charset="0"/>
                <a:ea typeface="Arial Narrow" charset="0"/>
                <a:cs typeface="Arial Narrow" charset="0"/>
              </a:defRPr>
            </a:lvl1pPr>
          </a:lstStyle>
          <a:p>
            <a:pPr lvl="0"/>
            <a:r>
              <a:rPr lang="fr-CA"/>
              <a:t>Cliquez pour modifier les styles du texte du masque</a:t>
            </a:r>
          </a:p>
        </p:txBody>
      </p:sp>
      <p:sp>
        <p:nvSpPr>
          <p:cNvPr id="9" name="ZoneTexte 8">
            <a:extLst>
              <a:ext uri="{FF2B5EF4-FFF2-40B4-BE49-F238E27FC236}">
                <a16:creationId xmlns:a16="http://schemas.microsoft.com/office/drawing/2014/main" id="{1DEB78B2-261C-4742-B0C5-237866FB399A}"/>
              </a:ext>
            </a:extLst>
          </p:cNvPr>
          <p:cNvSpPr txBox="1"/>
          <p:nvPr/>
        </p:nvSpPr>
        <p:spPr>
          <a:xfrm>
            <a:off x="23934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DACE118A-6CF7-803D-406B-93FA331FE819}"/>
              </a:ext>
            </a:extLst>
          </p:cNvPr>
          <p:cNvSpPr>
            <a:spLocks noGrp="1"/>
          </p:cNvSpPr>
          <p:nvPr>
            <p:ph type="sldNum" sz="quarter" idx="12"/>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2179883950"/>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 Titre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64B5F9D-4995-D744-8E89-0E8851C4DE0F}"/>
              </a:ext>
            </a:extLst>
          </p:cNvPr>
          <p:cNvPicPr>
            <a:picLocks noChangeAspect="1"/>
          </p:cNvPicPr>
          <p:nvPr/>
        </p:nvPicPr>
        <p:blipFill>
          <a:blip r:embed="rId2"/>
          <a:srcRect/>
          <a:stretch/>
        </p:blipFill>
        <p:spPr>
          <a:xfrm>
            <a:off x="2" y="0"/>
            <a:ext cx="12191997" cy="5975349"/>
          </a:xfrm>
          <a:prstGeom prst="rect">
            <a:avLst/>
          </a:prstGeom>
        </p:spPr>
      </p:pic>
      <p:sp>
        <p:nvSpPr>
          <p:cNvPr id="4099" name="Rectangle 3"/>
          <p:cNvSpPr>
            <a:spLocks noGrp="1" noChangeArrowheads="1"/>
          </p:cNvSpPr>
          <p:nvPr>
            <p:ph type="ctrTitle"/>
          </p:nvPr>
        </p:nvSpPr>
        <p:spPr>
          <a:xfrm>
            <a:off x="2035962" y="764123"/>
            <a:ext cx="9724668" cy="1080120"/>
          </a:xfrm>
        </p:spPr>
        <p:txBody>
          <a:bodyPr/>
          <a:lstStyle>
            <a:lvl1pPr algn="l">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7" name="Espace réservé du texte 6"/>
          <p:cNvSpPr>
            <a:spLocks noGrp="1"/>
          </p:cNvSpPr>
          <p:nvPr>
            <p:ph type="body" sz="quarter" idx="11"/>
          </p:nvPr>
        </p:nvSpPr>
        <p:spPr>
          <a:xfrm>
            <a:off x="2035502" y="1952715"/>
            <a:ext cx="9724705" cy="720725"/>
          </a:xfrm>
        </p:spPr>
        <p:txBody>
          <a:bodyPr/>
          <a:lstStyle>
            <a:lvl1pPr marL="0" indent="0">
              <a:spcBef>
                <a:spcPts val="667"/>
              </a:spcBef>
              <a:buNone/>
              <a:defRPr sz="2400">
                <a:solidFill>
                  <a:srgbClr val="FFFFFF"/>
                </a:solidFill>
                <a:latin typeface="Arial Narrow" charset="0"/>
                <a:ea typeface="Arial Narrow" charset="0"/>
                <a:cs typeface="Arial Narrow" charset="0"/>
              </a:defRPr>
            </a:lvl1pPr>
          </a:lstStyle>
          <a:p>
            <a:pPr lvl="0"/>
            <a:r>
              <a:rPr lang="fr-CA"/>
              <a:t>Cliquez pour modifier les styles du texte du masque</a:t>
            </a:r>
          </a:p>
        </p:txBody>
      </p:sp>
      <p:sp>
        <p:nvSpPr>
          <p:cNvPr id="6" name="ZoneTexte 5"/>
          <p:cNvSpPr txBox="1"/>
          <p:nvPr/>
        </p:nvSpPr>
        <p:spPr>
          <a:xfrm>
            <a:off x="335360" y="6021288"/>
            <a:ext cx="2304256" cy="579518"/>
          </a:xfrm>
          <a:prstGeom prst="rect">
            <a:avLst/>
          </a:prstGeom>
          <a:noFill/>
        </p:spPr>
        <p:txBody>
          <a:bodyPr wrap="square" lIns="0" rIns="0" bIns="0" rtlCol="0">
            <a:spAutoFit/>
          </a:bodyPr>
          <a:lstStyle/>
          <a:p>
            <a:pPr algn="l"/>
            <a:r>
              <a:rPr lang="fr-FR" sz="1733">
                <a:solidFill>
                  <a:srgbClr val="FFFFFF"/>
                </a:solidFill>
                <a:latin typeface="Arial Narrow" charset="0"/>
                <a:ea typeface="Arial Narrow" charset="0"/>
                <a:cs typeface="Arial Narrow" charset="0"/>
              </a:rPr>
              <a:t>NOM DE</a:t>
            </a:r>
            <a:br>
              <a:rPr lang="fr-FR" sz="1733">
                <a:solidFill>
                  <a:srgbClr val="FFFFFF"/>
                </a:solidFill>
                <a:latin typeface="Arial Narrow" charset="0"/>
                <a:ea typeface="Arial Narrow" charset="0"/>
                <a:cs typeface="Arial Narrow" charset="0"/>
              </a:rPr>
            </a:br>
            <a:r>
              <a:rPr lang="fr-FR" sz="1733">
                <a:solidFill>
                  <a:srgbClr val="FFFFFF"/>
                </a:solidFill>
                <a:latin typeface="Arial Narrow" charset="0"/>
                <a:ea typeface="Arial Narrow" charset="0"/>
                <a:cs typeface="Arial Narrow" charset="0"/>
              </a:rPr>
              <a:t>LA FACULTÉ</a:t>
            </a:r>
          </a:p>
        </p:txBody>
      </p:sp>
      <p:sp>
        <p:nvSpPr>
          <p:cNvPr id="8" name="Espace réservé de l’image 15">
            <a:extLst>
              <a:ext uri="{FF2B5EF4-FFF2-40B4-BE49-F238E27FC236}">
                <a16:creationId xmlns:a16="http://schemas.microsoft.com/office/drawing/2014/main" id="{71D2EFEB-EA39-B045-A2BA-B94388967196}"/>
              </a:ext>
            </a:extLst>
          </p:cNvPr>
          <p:cNvSpPr>
            <a:spLocks noGrp="1"/>
          </p:cNvSpPr>
          <p:nvPr>
            <p:ph type="pic" sz="quarter" idx="13"/>
          </p:nvPr>
        </p:nvSpPr>
        <p:spPr>
          <a:xfrm>
            <a:off x="7461" y="4428935"/>
            <a:ext cx="1779364" cy="1546415"/>
          </a:xfrm>
          <a:noFill/>
        </p:spPr>
        <p:txBody>
          <a:bodyPr/>
          <a:lstStyle/>
          <a:p>
            <a:r>
              <a:rPr lang="fr-CA"/>
              <a:t>Cliquez sur l'icône pour ajouter une image</a:t>
            </a:r>
            <a:endParaRPr lang="fr-FR"/>
          </a:p>
        </p:txBody>
      </p:sp>
      <p:sp>
        <p:nvSpPr>
          <p:cNvPr id="10" name="Espace réservé de l’image 15">
            <a:extLst>
              <a:ext uri="{FF2B5EF4-FFF2-40B4-BE49-F238E27FC236}">
                <a16:creationId xmlns:a16="http://schemas.microsoft.com/office/drawing/2014/main" id="{F974A666-B062-D640-81E4-684D6C446BED}"/>
              </a:ext>
            </a:extLst>
          </p:cNvPr>
          <p:cNvSpPr>
            <a:spLocks noGrp="1"/>
          </p:cNvSpPr>
          <p:nvPr>
            <p:ph type="pic" sz="quarter" idx="14"/>
          </p:nvPr>
        </p:nvSpPr>
        <p:spPr>
          <a:xfrm>
            <a:off x="7461" y="2671886"/>
            <a:ext cx="1779364" cy="1546415"/>
          </a:xfrm>
          <a:noFill/>
        </p:spPr>
        <p:txBody>
          <a:bodyPr/>
          <a:lstStyle/>
          <a:p>
            <a:r>
              <a:rPr lang="fr-CA"/>
              <a:t>Cliquez sur l'icône pour ajouter une image</a:t>
            </a:r>
            <a:endParaRPr lang="fr-FR"/>
          </a:p>
        </p:txBody>
      </p:sp>
      <p:sp>
        <p:nvSpPr>
          <p:cNvPr id="11" name="Espace réservé de l’image 13">
            <a:extLst>
              <a:ext uri="{FF2B5EF4-FFF2-40B4-BE49-F238E27FC236}">
                <a16:creationId xmlns:a16="http://schemas.microsoft.com/office/drawing/2014/main" id="{06EC5FAE-DC26-2946-B49E-4B9AA2163FDC}"/>
              </a:ext>
            </a:extLst>
          </p:cNvPr>
          <p:cNvSpPr>
            <a:spLocks noGrp="1"/>
          </p:cNvSpPr>
          <p:nvPr>
            <p:ph type="pic" sz="quarter" idx="12"/>
          </p:nvPr>
        </p:nvSpPr>
        <p:spPr>
          <a:xfrm>
            <a:off x="2035962" y="3751931"/>
            <a:ext cx="3072341" cy="2223419"/>
          </a:xfrm>
          <a:noFill/>
        </p:spPr>
        <p:txBody>
          <a:bodyPr/>
          <a:lstStyle/>
          <a:p>
            <a:r>
              <a:rPr lang="fr-CA"/>
              <a:t>Cliquez sur l'icône pour ajouter une image</a:t>
            </a:r>
            <a:endParaRPr lang="fr-FR"/>
          </a:p>
        </p:txBody>
      </p:sp>
      <p:sp>
        <p:nvSpPr>
          <p:cNvPr id="13" name="ZoneTexte 12">
            <a:extLst>
              <a:ext uri="{FF2B5EF4-FFF2-40B4-BE49-F238E27FC236}">
                <a16:creationId xmlns:a16="http://schemas.microsoft.com/office/drawing/2014/main" id="{99C23E61-744B-0644-8B11-3FE08B60FED1}"/>
              </a:ext>
            </a:extLst>
          </p:cNvPr>
          <p:cNvSpPr txBox="1"/>
          <p:nvPr/>
        </p:nvSpPr>
        <p:spPr>
          <a:xfrm>
            <a:off x="239349" y="6339063"/>
            <a:ext cx="4896115" cy="312843"/>
          </a:xfrm>
          <a:prstGeom prst="rect">
            <a:avLst/>
          </a:prstGeom>
          <a:noFill/>
        </p:spPr>
        <p:txBody>
          <a:bodyPr wrap="square" lIns="0" rIns="0" bIns="0" rtlCol="0" anchor="b" anchorCtr="0">
            <a:spAutoFit/>
          </a:bodyPr>
          <a:lstStyle/>
          <a:p>
            <a:pPr algn="l"/>
            <a:r>
              <a:rPr lang="fr-FR" sz="1733">
                <a:solidFill>
                  <a:schemeClr val="bg2"/>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2AA7759D-75D1-9D87-766C-762E9FD7D1AC}"/>
              </a:ext>
            </a:extLst>
          </p:cNvPr>
          <p:cNvSpPr>
            <a:spLocks noGrp="1"/>
          </p:cNvSpPr>
          <p:nvPr>
            <p:ph type="sldNum" sz="quarter" idx="15"/>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1840784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apo photo">
    <p:spTree>
      <p:nvGrpSpPr>
        <p:cNvPr id="1" name=""/>
        <p:cNvGrpSpPr/>
        <p:nvPr/>
      </p:nvGrpSpPr>
      <p:grpSpPr>
        <a:xfrm>
          <a:off x="0" y="0"/>
          <a:ext cx="0" cy="0"/>
          <a:chOff x="0" y="0"/>
          <a:chExt cx="0" cy="0"/>
        </a:xfrm>
      </p:grpSpPr>
      <p:sp>
        <p:nvSpPr>
          <p:cNvPr id="11" name="Espace réservé de l’image 13">
            <a:extLst>
              <a:ext uri="{FF2B5EF4-FFF2-40B4-BE49-F238E27FC236}">
                <a16:creationId xmlns:a16="http://schemas.microsoft.com/office/drawing/2014/main" id="{06EC5FAE-DC26-2946-B49E-4B9AA2163FDC}"/>
              </a:ext>
            </a:extLst>
          </p:cNvPr>
          <p:cNvSpPr>
            <a:spLocks noGrp="1"/>
          </p:cNvSpPr>
          <p:nvPr>
            <p:ph type="pic" sz="quarter" idx="12"/>
          </p:nvPr>
        </p:nvSpPr>
        <p:spPr>
          <a:xfrm>
            <a:off x="0" y="0"/>
            <a:ext cx="12192000" cy="6858000"/>
          </a:xfrm>
          <a:noFill/>
        </p:spPr>
        <p:txBody>
          <a:bodyPr/>
          <a:lstStyle/>
          <a:p>
            <a:r>
              <a:rPr lang="fr-CA"/>
              <a:t>Cliquez sur l'icône pour ajouter une image</a:t>
            </a:r>
            <a:endParaRPr lang="fr-FR"/>
          </a:p>
        </p:txBody>
      </p:sp>
      <p:sp>
        <p:nvSpPr>
          <p:cNvPr id="6" name="ZoneTexte 5"/>
          <p:cNvSpPr txBox="1"/>
          <p:nvPr/>
        </p:nvSpPr>
        <p:spPr>
          <a:xfrm>
            <a:off x="335360" y="6021288"/>
            <a:ext cx="2304256" cy="579518"/>
          </a:xfrm>
          <a:prstGeom prst="rect">
            <a:avLst/>
          </a:prstGeom>
          <a:noFill/>
        </p:spPr>
        <p:txBody>
          <a:bodyPr wrap="square" lIns="0" rIns="0" bIns="0" rtlCol="0">
            <a:spAutoFit/>
          </a:bodyPr>
          <a:lstStyle/>
          <a:p>
            <a:pPr algn="l"/>
            <a:r>
              <a:rPr lang="fr-FR" sz="1733">
                <a:solidFill>
                  <a:srgbClr val="FFFFFF"/>
                </a:solidFill>
                <a:latin typeface="Arial Narrow" charset="0"/>
                <a:ea typeface="Arial Narrow" charset="0"/>
                <a:cs typeface="Arial Narrow" charset="0"/>
              </a:rPr>
              <a:t>NOM DE</a:t>
            </a:r>
            <a:br>
              <a:rPr lang="fr-FR" sz="1733">
                <a:solidFill>
                  <a:srgbClr val="FFFFFF"/>
                </a:solidFill>
                <a:latin typeface="Arial Narrow" charset="0"/>
                <a:ea typeface="Arial Narrow" charset="0"/>
                <a:cs typeface="Arial Narrow" charset="0"/>
              </a:rPr>
            </a:br>
            <a:r>
              <a:rPr lang="fr-FR" sz="1733">
                <a:solidFill>
                  <a:srgbClr val="FFFFFF"/>
                </a:solidFill>
                <a:latin typeface="Arial Narrow" charset="0"/>
                <a:ea typeface="Arial Narrow" charset="0"/>
                <a:cs typeface="Arial Narrow" charset="0"/>
              </a:rPr>
              <a:t>LA FACULTÉ</a:t>
            </a:r>
          </a:p>
        </p:txBody>
      </p:sp>
      <p:sp>
        <p:nvSpPr>
          <p:cNvPr id="2" name="Rectangle 1">
            <a:extLst>
              <a:ext uri="{FF2B5EF4-FFF2-40B4-BE49-F238E27FC236}">
                <a16:creationId xmlns:a16="http://schemas.microsoft.com/office/drawing/2014/main" id="{1B25C298-0721-F847-BAFC-1EFC2F373F6D}"/>
              </a:ext>
            </a:extLst>
          </p:cNvPr>
          <p:cNvSpPr/>
          <p:nvPr/>
        </p:nvSpPr>
        <p:spPr bwMode="auto">
          <a:xfrm>
            <a:off x="10032437" y="6021288"/>
            <a:ext cx="2016224" cy="672075"/>
          </a:xfrm>
          <a:prstGeom prst="rect">
            <a:avLst/>
          </a:prstGeom>
          <a:solidFill>
            <a:srgbClr val="FFFF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099" name="Rectangle 3"/>
          <p:cNvSpPr>
            <a:spLocks noGrp="1" noChangeArrowheads="1"/>
          </p:cNvSpPr>
          <p:nvPr>
            <p:ph type="ctrTitle"/>
          </p:nvPr>
        </p:nvSpPr>
        <p:spPr>
          <a:xfrm>
            <a:off x="1" y="2888940"/>
            <a:ext cx="12191999" cy="1080120"/>
          </a:xfrm>
        </p:spPr>
        <p:txBody>
          <a:bodyPr anchor="ctr" anchorCtr="0"/>
          <a:lstStyle>
            <a:lvl1pPr algn="ctr">
              <a:defRPr sz="5333" b="1" i="0">
                <a:solidFill>
                  <a:srgbClr val="FFFFFF"/>
                </a:solidFill>
                <a:latin typeface="Arial Narrow"/>
                <a:cs typeface="Arial Narrow"/>
              </a:defRPr>
            </a:lvl1pPr>
          </a:lstStyle>
          <a:p>
            <a:pPr lvl="0"/>
            <a:r>
              <a:rPr lang="fr-CA" noProof="0"/>
              <a:t>Modifier le style du titre</a:t>
            </a:r>
            <a:endParaRPr lang="fr-FR" noProof="0"/>
          </a:p>
        </p:txBody>
      </p:sp>
      <p:sp>
        <p:nvSpPr>
          <p:cNvPr id="3" name="Espace réservé du numéro de diapositive 2">
            <a:extLst>
              <a:ext uri="{FF2B5EF4-FFF2-40B4-BE49-F238E27FC236}">
                <a16:creationId xmlns:a16="http://schemas.microsoft.com/office/drawing/2014/main" id="{8FF94ECD-EB55-1AD9-E386-63A465A75391}"/>
              </a:ext>
            </a:extLst>
          </p:cNvPr>
          <p:cNvSpPr>
            <a:spLocks noGrp="1"/>
          </p:cNvSpPr>
          <p:nvPr>
            <p:ph type="sldNum" sz="quarter" idx="13"/>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863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apo Texture 1">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11A052E-39FD-D748-8BD2-0F8C49CC432C}"/>
              </a:ext>
            </a:extLst>
          </p:cNvPr>
          <p:cNvPicPr>
            <a:picLocks noChangeAspect="1"/>
          </p:cNvPicPr>
          <p:nvPr/>
        </p:nvPicPr>
        <p:blipFill>
          <a:blip r:embed="rId2"/>
          <a:srcRect/>
          <a:stretch/>
        </p:blipFill>
        <p:spPr>
          <a:xfrm>
            <a:off x="0" y="0"/>
            <a:ext cx="12192000" cy="6858000"/>
          </a:xfrm>
          <a:prstGeom prst="rect">
            <a:avLst/>
          </a:prstGeom>
        </p:spPr>
      </p:pic>
      <p:sp>
        <p:nvSpPr>
          <p:cNvPr id="3" name="Rectangle 3">
            <a:extLst>
              <a:ext uri="{FF2B5EF4-FFF2-40B4-BE49-F238E27FC236}">
                <a16:creationId xmlns:a16="http://schemas.microsoft.com/office/drawing/2014/main" id="{EB1F931D-EF30-3C46-AC7E-A2FC3396CB5D}"/>
              </a:ext>
            </a:extLst>
          </p:cNvPr>
          <p:cNvSpPr>
            <a:spLocks noGrp="1" noChangeArrowheads="1"/>
          </p:cNvSpPr>
          <p:nvPr>
            <p:ph type="ctrTitle"/>
          </p:nvPr>
        </p:nvSpPr>
        <p:spPr>
          <a:xfrm>
            <a:off x="1103447" y="2888940"/>
            <a:ext cx="9985109" cy="1080120"/>
          </a:xfrm>
        </p:spPr>
        <p:txBody>
          <a:bodyPr anchor="ctr" anchorCtr="0"/>
          <a:lstStyle>
            <a:lvl1pPr algn="ctr">
              <a:defRPr sz="5333" b="1" i="0">
                <a:solidFill>
                  <a:srgbClr val="FFFFFF"/>
                </a:solidFill>
                <a:latin typeface="Arial Narrow"/>
                <a:cs typeface="Arial Narrow"/>
              </a:defRPr>
            </a:lvl1pPr>
          </a:lstStyle>
          <a:p>
            <a:pPr lvl="0"/>
            <a:r>
              <a:rPr lang="fr-CA" noProof="0"/>
              <a:t>Modifier le style du titre</a:t>
            </a:r>
            <a:endParaRPr lang="fr-FR" noProof="0"/>
          </a:p>
        </p:txBody>
      </p:sp>
    </p:spTree>
    <p:extLst>
      <p:ext uri="{BB962C8B-B14F-4D97-AF65-F5344CB8AC3E}">
        <p14:creationId xmlns:p14="http://schemas.microsoft.com/office/powerpoint/2010/main" val="3602729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po Texture 2">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11A052E-39FD-D748-8BD2-0F8C49CC432C}"/>
              </a:ext>
            </a:extLst>
          </p:cNvPr>
          <p:cNvPicPr>
            <a:picLocks noChangeAspect="1"/>
          </p:cNvPicPr>
          <p:nvPr/>
        </p:nvPicPr>
        <p:blipFill>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D5DA325-F112-BF4E-8D08-A779F395D6D5}"/>
              </a:ext>
            </a:extLst>
          </p:cNvPr>
          <p:cNvSpPr>
            <a:spLocks noGrp="1" noChangeArrowheads="1"/>
          </p:cNvSpPr>
          <p:nvPr>
            <p:ph type="ctrTitle"/>
          </p:nvPr>
        </p:nvSpPr>
        <p:spPr>
          <a:xfrm>
            <a:off x="4655839" y="2888940"/>
            <a:ext cx="6432716" cy="1080120"/>
          </a:xfrm>
        </p:spPr>
        <p:txBody>
          <a:bodyPr anchor="ctr" anchorCtr="0"/>
          <a:lstStyle>
            <a:lvl1pPr algn="l">
              <a:defRPr sz="5333" b="1" i="0">
                <a:solidFill>
                  <a:schemeClr val="tx2"/>
                </a:solidFill>
                <a:latin typeface="Arial Narrow"/>
                <a:cs typeface="Arial Narrow"/>
              </a:defRPr>
            </a:lvl1pPr>
          </a:lstStyle>
          <a:p>
            <a:pPr lvl="0"/>
            <a:r>
              <a:rPr lang="fr-CA" noProof="0"/>
              <a:t>Modifier le style du titre</a:t>
            </a:r>
            <a:endParaRPr lang="fr-FR" noProof="0"/>
          </a:p>
        </p:txBody>
      </p:sp>
    </p:spTree>
    <p:extLst>
      <p:ext uri="{BB962C8B-B14F-4D97-AF65-F5344CB8AC3E}">
        <p14:creationId xmlns:p14="http://schemas.microsoft.com/office/powerpoint/2010/main" val="1519625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apo Section">
    <p:spTree>
      <p:nvGrpSpPr>
        <p:cNvPr id="1" name=""/>
        <p:cNvGrpSpPr/>
        <p:nvPr/>
      </p:nvGrpSpPr>
      <p:grpSpPr>
        <a:xfrm>
          <a:off x="0" y="0"/>
          <a:ext cx="0" cy="0"/>
          <a:chOff x="0" y="0"/>
          <a:chExt cx="0" cy="0"/>
        </a:xfrm>
      </p:grpSpPr>
      <p:sp>
        <p:nvSpPr>
          <p:cNvPr id="9" name="Rectangle 8"/>
          <p:cNvSpPr/>
          <p:nvPr/>
        </p:nvSpPr>
        <p:spPr bwMode="auto">
          <a:xfrm>
            <a:off x="0" y="0"/>
            <a:ext cx="12192000" cy="836712"/>
          </a:xfrm>
          <a:prstGeom prst="rect">
            <a:avLst/>
          </a:prstGeom>
          <a:solidFill>
            <a:srgbClr val="FFFF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099" name="Rectangle 3"/>
          <p:cNvSpPr>
            <a:spLocks noGrp="1" noChangeArrowheads="1"/>
          </p:cNvSpPr>
          <p:nvPr>
            <p:ph type="ctrTitle"/>
          </p:nvPr>
        </p:nvSpPr>
        <p:spPr>
          <a:xfrm>
            <a:off x="3215680" y="740702"/>
            <a:ext cx="8544949" cy="2074269"/>
          </a:xfrm>
        </p:spPr>
        <p:txBody>
          <a:bodyPr/>
          <a:lstStyle>
            <a:lvl1pPr algn="l">
              <a:defRPr sz="5333" b="1" i="0">
                <a:solidFill>
                  <a:schemeClr val="tx2"/>
                </a:solidFill>
                <a:latin typeface="Arial Narrow"/>
                <a:cs typeface="Arial Narrow"/>
              </a:defRPr>
            </a:lvl1pPr>
          </a:lstStyle>
          <a:p>
            <a:pPr lvl="0"/>
            <a:r>
              <a:rPr lang="fr-CA" noProof="0"/>
              <a:t>Modifier le style du titre</a:t>
            </a:r>
            <a:endParaRPr lang="fr-FR" noProof="0"/>
          </a:p>
        </p:txBody>
      </p:sp>
      <p:sp>
        <p:nvSpPr>
          <p:cNvPr id="7" name="Espace réservé du texte 6"/>
          <p:cNvSpPr>
            <a:spLocks noGrp="1"/>
          </p:cNvSpPr>
          <p:nvPr>
            <p:ph type="body" sz="quarter" idx="11"/>
          </p:nvPr>
        </p:nvSpPr>
        <p:spPr>
          <a:xfrm>
            <a:off x="3215225" y="3068638"/>
            <a:ext cx="8544983" cy="720725"/>
          </a:xfrm>
        </p:spPr>
        <p:txBody>
          <a:bodyPr/>
          <a:lstStyle>
            <a:lvl1pPr marL="0" indent="0">
              <a:spcBef>
                <a:spcPts val="667"/>
              </a:spcBef>
              <a:buNone/>
              <a:defRPr sz="2400">
                <a:latin typeface="Arial Narrow" charset="0"/>
                <a:ea typeface="Arial Narrow" charset="0"/>
                <a:cs typeface="Arial Narrow" charset="0"/>
              </a:defRPr>
            </a:lvl1pPr>
          </a:lstStyle>
          <a:p>
            <a:pPr lvl="0"/>
            <a:r>
              <a:rPr lang="fr-CA"/>
              <a:t>Cliquez pour modifier les styles du texte du masque</a:t>
            </a:r>
          </a:p>
        </p:txBody>
      </p:sp>
      <p:sp>
        <p:nvSpPr>
          <p:cNvPr id="6" name="ZoneTexte 5"/>
          <p:cNvSpPr txBox="1"/>
          <p:nvPr/>
        </p:nvSpPr>
        <p:spPr>
          <a:xfrm>
            <a:off x="335360" y="6021288"/>
            <a:ext cx="2304256" cy="579518"/>
          </a:xfrm>
          <a:prstGeom prst="rect">
            <a:avLst/>
          </a:prstGeom>
          <a:noFill/>
        </p:spPr>
        <p:txBody>
          <a:bodyPr wrap="square" lIns="0" rIns="0" bIns="0" rtlCol="0">
            <a:spAutoFit/>
          </a:bodyPr>
          <a:lstStyle/>
          <a:p>
            <a:pPr algn="l"/>
            <a:r>
              <a:rPr lang="fr-FR" sz="1733">
                <a:solidFill>
                  <a:srgbClr val="FFFFFF"/>
                </a:solidFill>
                <a:latin typeface="Arial Narrow" charset="0"/>
                <a:ea typeface="Arial Narrow" charset="0"/>
                <a:cs typeface="Arial Narrow" charset="0"/>
              </a:rPr>
              <a:t>NOM DE</a:t>
            </a:r>
            <a:br>
              <a:rPr lang="fr-FR" sz="1733">
                <a:solidFill>
                  <a:srgbClr val="FFFFFF"/>
                </a:solidFill>
                <a:latin typeface="Arial Narrow" charset="0"/>
                <a:ea typeface="Arial Narrow" charset="0"/>
                <a:cs typeface="Arial Narrow" charset="0"/>
              </a:rPr>
            </a:br>
            <a:r>
              <a:rPr lang="fr-FR" sz="1733">
                <a:solidFill>
                  <a:srgbClr val="FFFFFF"/>
                </a:solidFill>
                <a:latin typeface="Arial Narrow" charset="0"/>
                <a:ea typeface="Arial Narrow" charset="0"/>
                <a:cs typeface="Arial Narrow" charset="0"/>
              </a:rPr>
              <a:t>LA FACULTÉ</a:t>
            </a:r>
          </a:p>
        </p:txBody>
      </p:sp>
      <p:pic>
        <p:nvPicPr>
          <p:cNvPr id="3" name="Image 2">
            <a:extLst>
              <a:ext uri="{FF2B5EF4-FFF2-40B4-BE49-F238E27FC236}">
                <a16:creationId xmlns:a16="http://schemas.microsoft.com/office/drawing/2014/main" id="{C64B5F9D-4995-D744-8E89-0E8851C4DE0F}"/>
              </a:ext>
            </a:extLst>
          </p:cNvPr>
          <p:cNvPicPr>
            <a:picLocks noChangeAspect="1"/>
          </p:cNvPicPr>
          <p:nvPr/>
        </p:nvPicPr>
        <p:blipFill>
          <a:blip r:embed="rId2"/>
          <a:srcRect/>
          <a:stretch/>
        </p:blipFill>
        <p:spPr>
          <a:xfrm>
            <a:off x="0" y="0"/>
            <a:ext cx="2825749" cy="6858000"/>
          </a:xfrm>
          <a:prstGeom prst="rect">
            <a:avLst/>
          </a:prstGeom>
        </p:spPr>
      </p:pic>
      <p:sp>
        <p:nvSpPr>
          <p:cNvPr id="10" name="Espace réservé de l’image 13">
            <a:extLst>
              <a:ext uri="{FF2B5EF4-FFF2-40B4-BE49-F238E27FC236}">
                <a16:creationId xmlns:a16="http://schemas.microsoft.com/office/drawing/2014/main" id="{9BA42078-9637-5940-AD93-D4F935A2E177}"/>
              </a:ext>
            </a:extLst>
          </p:cNvPr>
          <p:cNvSpPr>
            <a:spLocks noGrp="1"/>
          </p:cNvSpPr>
          <p:nvPr>
            <p:ph type="pic" sz="quarter" idx="12"/>
          </p:nvPr>
        </p:nvSpPr>
        <p:spPr>
          <a:xfrm>
            <a:off x="-1" y="0"/>
            <a:ext cx="2825751" cy="2074269"/>
          </a:xfrm>
          <a:noFill/>
        </p:spPr>
        <p:txBody>
          <a:bodyPr/>
          <a:lstStyle/>
          <a:p>
            <a:r>
              <a:rPr lang="fr-CA"/>
              <a:t>Cliquez sur l'icône pour ajouter une image</a:t>
            </a:r>
            <a:endParaRPr lang="fr-FR"/>
          </a:p>
        </p:txBody>
      </p:sp>
      <p:sp>
        <p:nvSpPr>
          <p:cNvPr id="11" name="ZoneTexte 10">
            <a:extLst>
              <a:ext uri="{FF2B5EF4-FFF2-40B4-BE49-F238E27FC236}">
                <a16:creationId xmlns:a16="http://schemas.microsoft.com/office/drawing/2014/main" id="{88F38AA4-658D-6C48-822D-83E9A44CBAE1}"/>
              </a:ext>
            </a:extLst>
          </p:cNvPr>
          <p:cNvSpPr txBox="1"/>
          <p:nvPr/>
        </p:nvSpPr>
        <p:spPr>
          <a:xfrm>
            <a:off x="239349" y="6072388"/>
            <a:ext cx="2400267" cy="579518"/>
          </a:xfrm>
          <a:prstGeom prst="rect">
            <a:avLst/>
          </a:prstGeom>
          <a:noFill/>
        </p:spPr>
        <p:txBody>
          <a:bodyPr wrap="square" lIns="0" rIns="0" bIns="0" rtlCol="0" anchor="b" anchorCtr="0">
            <a:spAutoFit/>
          </a:bodyPr>
          <a:lstStyle/>
          <a:p>
            <a:pPr algn="l"/>
            <a:r>
              <a:rPr lang="fr-FR" sz="1733">
                <a:solidFill>
                  <a:srgbClr val="FFFFFF"/>
                </a:solidFill>
                <a:latin typeface="Arial Narrow" charset="0"/>
                <a:ea typeface="Arial Narrow" charset="0"/>
                <a:cs typeface="Arial Narrow" charset="0"/>
              </a:rPr>
              <a:t>NOM DE L’UNITÉ (à changer dans le masque)</a:t>
            </a:r>
          </a:p>
        </p:txBody>
      </p:sp>
      <p:sp>
        <p:nvSpPr>
          <p:cNvPr id="2" name="Espace réservé du numéro de diapositive 1">
            <a:extLst>
              <a:ext uri="{FF2B5EF4-FFF2-40B4-BE49-F238E27FC236}">
                <a16:creationId xmlns:a16="http://schemas.microsoft.com/office/drawing/2014/main" id="{E005B221-D236-5474-1F10-EE21AAC3DC57}"/>
              </a:ext>
            </a:extLst>
          </p:cNvPr>
          <p:cNvSpPr>
            <a:spLocks noGrp="1"/>
          </p:cNvSpPr>
          <p:nvPr>
            <p:ph type="sldNum" sz="quarter" idx="13"/>
          </p:nvPr>
        </p:nvSpPr>
        <p:spPr/>
        <p:txBody>
          <a:bodyPr/>
          <a:lstStyle/>
          <a:p>
            <a:fld id="{018E2434-2E4F-4CA6-AD8F-EC6088967E7D}" type="slidenum">
              <a:rPr lang="fr-CA" smtClean="0"/>
              <a:t>‹n°›</a:t>
            </a:fld>
            <a:endParaRPr lang="fr-CA"/>
          </a:p>
        </p:txBody>
      </p:sp>
    </p:spTree>
    <p:extLst>
      <p:ext uri="{BB962C8B-B14F-4D97-AF65-F5344CB8AC3E}">
        <p14:creationId xmlns:p14="http://schemas.microsoft.com/office/powerpoint/2010/main" val="684283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623392" y="850720"/>
            <a:ext cx="11329259" cy="685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Cliquez et modifiez le titre</a:t>
            </a:r>
          </a:p>
        </p:txBody>
      </p:sp>
      <p:sp>
        <p:nvSpPr>
          <p:cNvPr id="1028" name="Espace réservé du texte 1"/>
          <p:cNvSpPr>
            <a:spLocks noGrp="1"/>
          </p:cNvSpPr>
          <p:nvPr>
            <p:ph type="body" idx="1"/>
          </p:nvPr>
        </p:nvSpPr>
        <p:spPr bwMode="auto">
          <a:xfrm>
            <a:off x="623392" y="1610290"/>
            <a:ext cx="11329259" cy="431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9" name="ZoneTexte 8"/>
          <p:cNvSpPr txBox="1"/>
          <p:nvPr/>
        </p:nvSpPr>
        <p:spPr>
          <a:xfrm>
            <a:off x="6960096" y="190897"/>
            <a:ext cx="4896115" cy="359009"/>
          </a:xfrm>
          <a:prstGeom prst="rect">
            <a:avLst/>
          </a:prstGeom>
          <a:noFill/>
        </p:spPr>
        <p:txBody>
          <a:bodyPr wrap="square" lIns="0" rIns="0" rtlCol="0">
            <a:spAutoFit/>
          </a:bodyPr>
          <a:lstStyle/>
          <a:p>
            <a:pPr algn="r"/>
            <a:r>
              <a:rPr lang="fr-FR" sz="1733">
                <a:solidFill>
                  <a:srgbClr val="FFFFFF"/>
                </a:solidFill>
                <a:latin typeface="Arial Narrow" charset="0"/>
                <a:ea typeface="Arial Narrow" charset="0"/>
                <a:cs typeface="Arial Narrow" charset="0"/>
              </a:rPr>
              <a:t>NOM DE LA FACULTÉ</a:t>
            </a:r>
            <a:r>
              <a:rPr lang="fr-FR" sz="1733" baseline="0">
                <a:solidFill>
                  <a:srgbClr val="FFFFFF"/>
                </a:solidFill>
                <a:latin typeface="Arial Narrow" charset="0"/>
                <a:ea typeface="Arial Narrow" charset="0"/>
                <a:cs typeface="Arial Narrow" charset="0"/>
              </a:rPr>
              <a:t> ICI</a:t>
            </a:r>
            <a:endParaRPr lang="fr-FR" sz="1733">
              <a:solidFill>
                <a:srgbClr val="FFFFFF"/>
              </a:solidFill>
              <a:latin typeface="Arial Narrow" charset="0"/>
              <a:ea typeface="Arial Narrow" charset="0"/>
              <a:cs typeface="Arial Narrow" charset="0"/>
            </a:endParaRPr>
          </a:p>
        </p:txBody>
      </p:sp>
      <p:sp>
        <p:nvSpPr>
          <p:cNvPr id="11" name="ZoneTexte 10">
            <a:extLst>
              <a:ext uri="{FF2B5EF4-FFF2-40B4-BE49-F238E27FC236}">
                <a16:creationId xmlns:a16="http://schemas.microsoft.com/office/drawing/2014/main" id="{5F7562BE-E2F0-F749-B216-CBBC35892616}"/>
              </a:ext>
            </a:extLst>
          </p:cNvPr>
          <p:cNvSpPr txBox="1"/>
          <p:nvPr/>
        </p:nvSpPr>
        <p:spPr>
          <a:xfrm>
            <a:off x="6960096" y="190897"/>
            <a:ext cx="4896115" cy="359009"/>
          </a:xfrm>
          <a:prstGeom prst="rect">
            <a:avLst/>
          </a:prstGeom>
          <a:noFill/>
        </p:spPr>
        <p:txBody>
          <a:bodyPr wrap="square" lIns="0" rIns="0" rtlCol="0">
            <a:spAutoFit/>
          </a:bodyPr>
          <a:lstStyle/>
          <a:p>
            <a:pPr algn="r"/>
            <a:r>
              <a:rPr lang="fr-FR" sz="1733">
                <a:solidFill>
                  <a:srgbClr val="FFFFFF"/>
                </a:solidFill>
                <a:latin typeface="Arial Narrow" charset="0"/>
                <a:ea typeface="Arial Narrow" charset="0"/>
                <a:cs typeface="Arial Narrow" charset="0"/>
              </a:rPr>
              <a:t>NOM DE LA FACULTÉ</a:t>
            </a:r>
            <a:r>
              <a:rPr lang="fr-FR" sz="1733" baseline="0">
                <a:solidFill>
                  <a:srgbClr val="FFFFFF"/>
                </a:solidFill>
                <a:latin typeface="Arial Narrow" charset="0"/>
                <a:ea typeface="Arial Narrow" charset="0"/>
                <a:cs typeface="Arial Narrow" charset="0"/>
              </a:rPr>
              <a:t> ICI</a:t>
            </a:r>
            <a:endParaRPr lang="fr-FR" sz="1733">
              <a:solidFill>
                <a:srgbClr val="FFFFFF"/>
              </a:solidFill>
              <a:latin typeface="Arial Narrow" charset="0"/>
              <a:ea typeface="Arial Narrow" charset="0"/>
              <a:cs typeface="Arial Narrow" charset="0"/>
            </a:endParaRPr>
          </a:p>
        </p:txBody>
      </p:sp>
      <p:pic>
        <p:nvPicPr>
          <p:cNvPr id="12" name="Image 11">
            <a:extLst>
              <a:ext uri="{FF2B5EF4-FFF2-40B4-BE49-F238E27FC236}">
                <a16:creationId xmlns:a16="http://schemas.microsoft.com/office/drawing/2014/main" id="{9FCA06AE-901C-FF4C-83AF-128695F04997}"/>
              </a:ext>
            </a:extLst>
          </p:cNvPr>
          <p:cNvPicPr>
            <a:picLocks noChangeAspect="1"/>
          </p:cNvPicPr>
          <p:nvPr/>
        </p:nvPicPr>
        <p:blipFill>
          <a:blip r:embed="rId15"/>
          <a:srcRect/>
          <a:stretch/>
        </p:blipFill>
        <p:spPr>
          <a:xfrm>
            <a:off x="10224459" y="6210249"/>
            <a:ext cx="1760757" cy="404473"/>
          </a:xfrm>
          <a:prstGeom prst="rect">
            <a:avLst/>
          </a:prstGeom>
        </p:spPr>
      </p:pic>
      <p:pic>
        <p:nvPicPr>
          <p:cNvPr id="3" name="Image 2">
            <a:extLst>
              <a:ext uri="{FF2B5EF4-FFF2-40B4-BE49-F238E27FC236}">
                <a16:creationId xmlns:a16="http://schemas.microsoft.com/office/drawing/2014/main" id="{0378AC47-50F7-FB49-B5A2-3EE46B51E6F4}"/>
              </a:ext>
            </a:extLst>
          </p:cNvPr>
          <p:cNvPicPr>
            <a:picLocks noChangeAspect="1"/>
          </p:cNvPicPr>
          <p:nvPr/>
        </p:nvPicPr>
        <p:blipFill>
          <a:blip r:embed="rId16"/>
          <a:srcRect/>
          <a:stretch/>
        </p:blipFill>
        <p:spPr>
          <a:xfrm>
            <a:off x="6" y="1"/>
            <a:ext cx="12191985" cy="603249"/>
          </a:xfrm>
          <a:prstGeom prst="rect">
            <a:avLst/>
          </a:prstGeom>
        </p:spPr>
      </p:pic>
      <p:sp>
        <p:nvSpPr>
          <p:cNvPr id="8" name="ZoneTexte 7">
            <a:extLst>
              <a:ext uri="{FF2B5EF4-FFF2-40B4-BE49-F238E27FC236}">
                <a16:creationId xmlns:a16="http://schemas.microsoft.com/office/drawing/2014/main" id="{136C1189-1A59-A349-8FCB-908BB977186C}"/>
              </a:ext>
            </a:extLst>
          </p:cNvPr>
          <p:cNvSpPr txBox="1"/>
          <p:nvPr/>
        </p:nvSpPr>
        <p:spPr>
          <a:xfrm>
            <a:off x="7824192" y="235837"/>
            <a:ext cx="4128459" cy="312843"/>
          </a:xfrm>
          <a:prstGeom prst="rect">
            <a:avLst/>
          </a:prstGeom>
          <a:noFill/>
        </p:spPr>
        <p:txBody>
          <a:bodyPr wrap="square" lIns="0" rIns="0" bIns="0" rtlCol="0" anchor="b" anchorCtr="0">
            <a:spAutoFit/>
          </a:bodyPr>
          <a:lstStyle/>
          <a:p>
            <a:pPr algn="r"/>
            <a:r>
              <a:rPr lang="fr-FR" sz="1733">
                <a:solidFill>
                  <a:srgbClr val="FFFFFF"/>
                </a:solidFill>
                <a:latin typeface="Arial Narrow" charset="0"/>
                <a:ea typeface="Arial Narrow" charset="0"/>
                <a:cs typeface="Arial Narrow" charset="0"/>
              </a:rPr>
              <a:t>GEI890-GEI895</a:t>
            </a:r>
          </a:p>
        </p:txBody>
      </p:sp>
      <p:sp>
        <p:nvSpPr>
          <p:cNvPr id="2" name="Espace réservé du numéro de diapositive 1">
            <a:extLst>
              <a:ext uri="{FF2B5EF4-FFF2-40B4-BE49-F238E27FC236}">
                <a16:creationId xmlns:a16="http://schemas.microsoft.com/office/drawing/2014/main" id="{A4FF1E56-0853-A9FD-CC68-C74786D754D4}"/>
              </a:ext>
            </a:extLst>
          </p:cNvPr>
          <p:cNvSpPr>
            <a:spLocks noGrp="1"/>
          </p:cNvSpPr>
          <p:nvPr>
            <p:ph type="sldNum" sz="quarter" idx="4"/>
          </p:nvPr>
        </p:nvSpPr>
        <p:spPr>
          <a:xfrm>
            <a:off x="5786886" y="6317913"/>
            <a:ext cx="618224"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8E2434-2E4F-4CA6-AD8F-EC6088967E7D}" type="slidenum">
              <a:rPr lang="fr-CA" smtClean="0"/>
              <a:t>‹n°›</a:t>
            </a:fld>
            <a:endParaRPr lang="fr-CA"/>
          </a:p>
        </p:txBody>
      </p:sp>
    </p:spTree>
    <p:extLst>
      <p:ext uri="{BB962C8B-B14F-4D97-AF65-F5344CB8AC3E}">
        <p14:creationId xmlns:p14="http://schemas.microsoft.com/office/powerpoint/2010/main" val="212133600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hdr="0" ftr="0" dt="0"/>
  <p:txStyles>
    <p:titleStyle>
      <a:lvl1pPr algn="l" rtl="0" eaLnBrk="1" fontAlgn="base" hangingPunct="1">
        <a:spcBef>
          <a:spcPct val="0"/>
        </a:spcBef>
        <a:spcAft>
          <a:spcPct val="0"/>
        </a:spcAft>
        <a:defRPr sz="3867" b="1" cap="all">
          <a:solidFill>
            <a:schemeClr val="tx2"/>
          </a:solidFill>
          <a:latin typeface="Arial Narrow"/>
          <a:ea typeface="+mj-ea"/>
          <a:cs typeface="Arial Narrow"/>
        </a:defRPr>
      </a:lvl1pPr>
      <a:lvl2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2pPr>
      <a:lvl3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3pPr>
      <a:lvl4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4pPr>
      <a:lvl5pPr algn="l" rtl="0" eaLnBrk="1" fontAlgn="base" hangingPunct="1">
        <a:spcBef>
          <a:spcPct val="0"/>
        </a:spcBef>
        <a:spcAft>
          <a:spcPct val="0"/>
        </a:spcAft>
        <a:defRPr sz="3733" b="1">
          <a:solidFill>
            <a:srgbClr val="000000"/>
          </a:solidFill>
          <a:latin typeface="Arial Narrow" charset="0"/>
          <a:ea typeface="ＭＳ Ｐゴシック" charset="0"/>
          <a:cs typeface="Arial Narrow" charset="0"/>
        </a:defRPr>
      </a:lvl5pPr>
      <a:lvl6pPr marL="609570"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6pPr>
      <a:lvl7pPr marL="1219139"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7pPr>
      <a:lvl8pPr marL="1828709"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8pPr>
      <a:lvl9pPr marL="2438278" algn="ctr" rtl="0" eaLnBrk="1" fontAlgn="base" hangingPunct="1">
        <a:spcBef>
          <a:spcPct val="0"/>
        </a:spcBef>
        <a:spcAft>
          <a:spcPct val="0"/>
        </a:spcAft>
        <a:defRPr sz="5333" b="1">
          <a:solidFill>
            <a:srgbClr val="004925"/>
          </a:solidFill>
          <a:latin typeface="Arial" charset="0"/>
          <a:ea typeface="ＭＳ Ｐゴシック" charset="0"/>
          <a:cs typeface="ＭＳ Ｐゴシック" charset="0"/>
        </a:defRPr>
      </a:lvl9pPr>
    </p:titleStyle>
    <p:bodyStyle>
      <a:lvl1pPr marL="304784" indent="-304784" algn="l" rtl="0" eaLnBrk="1" fontAlgn="base" hangingPunct="1">
        <a:spcBef>
          <a:spcPts val="1333"/>
        </a:spcBef>
        <a:spcAft>
          <a:spcPct val="0"/>
        </a:spcAft>
        <a:buClr>
          <a:srgbClr val="00B050"/>
        </a:buClr>
        <a:buChar char="•"/>
        <a:defRPr sz="3333">
          <a:solidFill>
            <a:schemeClr val="tx1"/>
          </a:solidFill>
          <a:latin typeface="+mn-lt"/>
          <a:ea typeface="+mn-ea"/>
          <a:cs typeface="+mn-cs"/>
        </a:defRPr>
      </a:lvl1pPr>
      <a:lvl2pPr marL="668834" indent="-364050" algn="l" rtl="0" eaLnBrk="1" fontAlgn="base" hangingPunct="1">
        <a:spcBef>
          <a:spcPts val="533"/>
        </a:spcBef>
        <a:spcAft>
          <a:spcPct val="0"/>
        </a:spcAft>
        <a:buFont typeface="Lucida Grande" charset="0"/>
        <a:buChar char="-"/>
        <a:defRPr sz="3333">
          <a:solidFill>
            <a:schemeClr val="tx1"/>
          </a:solidFill>
          <a:latin typeface="+mn-lt"/>
          <a:ea typeface="+mn-ea"/>
        </a:defRPr>
      </a:lvl2pPr>
      <a:lvl3pPr marL="914354" indent="-243405" algn="l" rtl="0" eaLnBrk="1" fontAlgn="base" hangingPunct="1">
        <a:spcBef>
          <a:spcPts val="533"/>
        </a:spcBef>
        <a:spcAft>
          <a:spcPct val="0"/>
        </a:spcAft>
        <a:buFont typeface="Wingdings" charset="2"/>
        <a:buChar char="§"/>
        <a:defRPr sz="2933">
          <a:solidFill>
            <a:schemeClr val="tx1"/>
          </a:solidFill>
          <a:latin typeface="+mn-lt"/>
          <a:ea typeface="ヒラギノ角ゴ Pro W3" charset="-128"/>
          <a:cs typeface="ヒラギノ角ゴ Pro W3" charset="-128"/>
        </a:defRPr>
      </a:lvl3pPr>
      <a:lvl4pPr marL="1219139" indent="-266687" algn="l" rtl="0" eaLnBrk="1" fontAlgn="base" hangingPunct="1">
        <a:spcBef>
          <a:spcPts val="533"/>
        </a:spcBef>
        <a:spcAft>
          <a:spcPct val="0"/>
        </a:spcAft>
        <a:buSzPct val="65000"/>
        <a:buFont typeface="Wingdings" charset="2"/>
        <a:buChar char="v"/>
        <a:defRPr sz="2933">
          <a:solidFill>
            <a:schemeClr val="tx1"/>
          </a:solidFill>
          <a:latin typeface="+mn-lt"/>
          <a:ea typeface="ヒラギノ角ゴ Pro W3" charset="-128"/>
        </a:defRPr>
      </a:lvl4pPr>
      <a:lvl5pPr marL="1523923" indent="-266687" algn="l" rtl="0" eaLnBrk="1" fontAlgn="base" hangingPunct="1">
        <a:spcBef>
          <a:spcPts val="533"/>
        </a:spcBef>
        <a:spcAft>
          <a:spcPct val="0"/>
        </a:spcAft>
        <a:buChar char="»"/>
        <a:defRPr sz="2933">
          <a:solidFill>
            <a:schemeClr val="tx1"/>
          </a:solidFill>
          <a:latin typeface="+mn-lt"/>
          <a:ea typeface="ヒラギノ角ゴ Pro W3" charset="-128"/>
        </a:defRPr>
      </a:lvl5pPr>
      <a:lvl6pPr marL="3352632" indent="-304784" algn="l" rtl="0" eaLnBrk="1" fontAlgn="base" hangingPunct="1">
        <a:spcBef>
          <a:spcPct val="20000"/>
        </a:spcBef>
        <a:spcAft>
          <a:spcPct val="0"/>
        </a:spcAft>
        <a:buChar char="»"/>
        <a:defRPr sz="2667">
          <a:solidFill>
            <a:schemeClr val="tx1"/>
          </a:solidFill>
          <a:latin typeface="+mn-lt"/>
          <a:ea typeface="+mn-ea"/>
        </a:defRPr>
      </a:lvl6pPr>
      <a:lvl7pPr marL="3962202" indent="-304784" algn="l" rtl="0" eaLnBrk="1" fontAlgn="base" hangingPunct="1">
        <a:spcBef>
          <a:spcPct val="20000"/>
        </a:spcBef>
        <a:spcAft>
          <a:spcPct val="0"/>
        </a:spcAft>
        <a:buChar char="»"/>
        <a:defRPr sz="2667">
          <a:solidFill>
            <a:schemeClr val="tx1"/>
          </a:solidFill>
          <a:latin typeface="+mn-lt"/>
          <a:ea typeface="+mn-ea"/>
        </a:defRPr>
      </a:lvl7pPr>
      <a:lvl8pPr marL="4571771" indent="-304784" algn="l" rtl="0" eaLnBrk="1" fontAlgn="base" hangingPunct="1">
        <a:spcBef>
          <a:spcPct val="20000"/>
        </a:spcBef>
        <a:spcAft>
          <a:spcPct val="0"/>
        </a:spcAft>
        <a:buChar char="»"/>
        <a:defRPr sz="2667">
          <a:solidFill>
            <a:schemeClr val="tx1"/>
          </a:solidFill>
          <a:latin typeface="+mn-lt"/>
          <a:ea typeface="+mn-ea"/>
        </a:defRPr>
      </a:lvl8pPr>
      <a:lvl9pPr marL="5181341" indent="-304784" algn="l" rtl="0" eaLnBrk="1" fontAlgn="base" hangingPunct="1">
        <a:spcBef>
          <a:spcPct val="20000"/>
        </a:spcBef>
        <a:spcAft>
          <a:spcPct val="0"/>
        </a:spcAft>
        <a:buChar char="»"/>
        <a:defRPr sz="2667">
          <a:solidFill>
            <a:schemeClr val="tx1"/>
          </a:solidFill>
          <a:latin typeface="+mn-lt"/>
          <a:ea typeface="+mn-ea"/>
        </a:defRPr>
      </a:lvl9pPr>
    </p:bodyStyle>
    <p:otherStyle>
      <a:defPPr>
        <a:defRPr lang="fr-FR"/>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0D840-D026-A264-06C4-CA3D299323FC}"/>
              </a:ext>
            </a:extLst>
          </p:cNvPr>
          <p:cNvSpPr>
            <a:spLocks noGrp="1"/>
          </p:cNvSpPr>
          <p:nvPr>
            <p:ph type="ctrTitle"/>
          </p:nvPr>
        </p:nvSpPr>
        <p:spPr/>
        <p:txBody>
          <a:bodyPr/>
          <a:lstStyle/>
          <a:p>
            <a:r>
              <a:rPr lang="fr-CA" noProof="0"/>
              <a:t>Défense Orale App1</a:t>
            </a:r>
          </a:p>
        </p:txBody>
      </p:sp>
      <p:sp>
        <p:nvSpPr>
          <p:cNvPr id="3" name="Espace réservé du texte 2">
            <a:extLst>
              <a:ext uri="{FF2B5EF4-FFF2-40B4-BE49-F238E27FC236}">
                <a16:creationId xmlns:a16="http://schemas.microsoft.com/office/drawing/2014/main" id="{0988953F-1F0F-A002-B486-8ADBCBB13463}"/>
              </a:ext>
            </a:extLst>
          </p:cNvPr>
          <p:cNvSpPr>
            <a:spLocks noGrp="1"/>
          </p:cNvSpPr>
          <p:nvPr>
            <p:ph type="body" sz="quarter" idx="11"/>
          </p:nvPr>
        </p:nvSpPr>
        <p:spPr>
          <a:xfrm>
            <a:off x="2351124" y="2939788"/>
            <a:ext cx="6912795" cy="1449320"/>
          </a:xfrm>
        </p:spPr>
        <p:txBody>
          <a:bodyPr/>
          <a:lstStyle/>
          <a:p>
            <a:r>
              <a:rPr lang="fr-CA" sz="1800" noProof="0">
                <a:latin typeface="Arial Narrow"/>
              </a:rPr>
              <a:t>Raphael Bouchard – bour0703</a:t>
            </a:r>
          </a:p>
          <a:p>
            <a:r>
              <a:rPr lang="fr-CA" sz="1800" noProof="0" err="1">
                <a:latin typeface="Arial Narrow"/>
              </a:rPr>
              <a:t>Zachari</a:t>
            </a:r>
            <a:r>
              <a:rPr lang="fr-CA" sz="1800" noProof="0">
                <a:latin typeface="Arial Narrow"/>
              </a:rPr>
              <a:t> Gervais - gerz0501</a:t>
            </a:r>
            <a:endParaRPr lang="fr-CA" sz="1800" noProof="0"/>
          </a:p>
          <a:p>
            <a:r>
              <a:rPr lang="fr-CA" sz="1800" noProof="0">
                <a:latin typeface="Arial Narrow"/>
              </a:rPr>
              <a:t>Alexis Guérard – guea0902</a:t>
            </a:r>
          </a:p>
          <a:p>
            <a:r>
              <a:rPr lang="fr-CA" sz="1800" noProof="0">
                <a:latin typeface="Arial Narrow"/>
              </a:rPr>
              <a:t>Gabriel </a:t>
            </a:r>
            <a:r>
              <a:rPr lang="fr-CA" sz="1800" noProof="0" err="1">
                <a:latin typeface="Arial Narrow"/>
              </a:rPr>
              <a:t>Lamontagne</a:t>
            </a:r>
            <a:r>
              <a:rPr lang="fr-CA" sz="1800" noProof="0">
                <a:latin typeface="Arial Narrow"/>
              </a:rPr>
              <a:t> - </a:t>
            </a:r>
            <a:r>
              <a:rPr lang="fr-CA" sz="1800" noProof="0" err="1">
                <a:latin typeface="Arial Narrow"/>
              </a:rPr>
              <a:t>lamg</a:t>
            </a:r>
            <a:endParaRPr lang="fr-CA" sz="1800" noProof="0">
              <a:latin typeface="Arial Narrow"/>
            </a:endParaRPr>
          </a:p>
        </p:txBody>
      </p:sp>
      <p:sp>
        <p:nvSpPr>
          <p:cNvPr id="4" name="Espace réservé du texte 2">
            <a:extLst>
              <a:ext uri="{FF2B5EF4-FFF2-40B4-BE49-F238E27FC236}">
                <a16:creationId xmlns:a16="http://schemas.microsoft.com/office/drawing/2014/main" id="{EB3D0D88-B81E-27DA-0D85-5BEF19C4BE65}"/>
              </a:ext>
            </a:extLst>
          </p:cNvPr>
          <p:cNvSpPr txBox="1">
            <a:spLocks/>
          </p:cNvSpPr>
          <p:nvPr/>
        </p:nvSpPr>
        <p:spPr bwMode="auto">
          <a:xfrm>
            <a:off x="2351124" y="2040653"/>
            <a:ext cx="6912795" cy="42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lgn="l" rtl="0" eaLnBrk="1" fontAlgn="base" hangingPunct="1">
              <a:spcBef>
                <a:spcPts val="667"/>
              </a:spcBef>
              <a:spcAft>
                <a:spcPct val="0"/>
              </a:spcAft>
              <a:buClr>
                <a:srgbClr val="00B050"/>
              </a:buClr>
              <a:buNone/>
              <a:defRPr sz="2400">
                <a:solidFill>
                  <a:srgbClr val="FFFFFF"/>
                </a:solidFill>
                <a:latin typeface="Arial Narrow" charset="0"/>
                <a:ea typeface="Arial Narrow" charset="0"/>
                <a:cs typeface="Arial Narrow" charset="0"/>
              </a:defRPr>
            </a:lvl1pPr>
            <a:lvl2pPr marL="668834" indent="-364050" algn="l" rtl="0" eaLnBrk="1" fontAlgn="base" hangingPunct="1">
              <a:spcBef>
                <a:spcPts val="533"/>
              </a:spcBef>
              <a:spcAft>
                <a:spcPct val="0"/>
              </a:spcAft>
              <a:buFont typeface="Lucida Grande" charset="0"/>
              <a:buChar char="-"/>
              <a:defRPr sz="3333">
                <a:solidFill>
                  <a:schemeClr val="tx1"/>
                </a:solidFill>
                <a:latin typeface="+mn-lt"/>
                <a:ea typeface="+mn-ea"/>
              </a:defRPr>
            </a:lvl2pPr>
            <a:lvl3pPr marL="914354" indent="-243405" algn="l" rtl="0" eaLnBrk="1" fontAlgn="base" hangingPunct="1">
              <a:spcBef>
                <a:spcPts val="533"/>
              </a:spcBef>
              <a:spcAft>
                <a:spcPct val="0"/>
              </a:spcAft>
              <a:buFont typeface="Wingdings" charset="2"/>
              <a:buChar char="§"/>
              <a:defRPr sz="2933">
                <a:solidFill>
                  <a:schemeClr val="tx1"/>
                </a:solidFill>
                <a:latin typeface="+mn-lt"/>
                <a:ea typeface="ヒラギノ角ゴ Pro W3" charset="-128"/>
                <a:cs typeface="ヒラギノ角ゴ Pro W3" charset="-128"/>
              </a:defRPr>
            </a:lvl3pPr>
            <a:lvl4pPr marL="1219139" indent="-266687" algn="l" rtl="0" eaLnBrk="1" fontAlgn="base" hangingPunct="1">
              <a:spcBef>
                <a:spcPts val="533"/>
              </a:spcBef>
              <a:spcAft>
                <a:spcPct val="0"/>
              </a:spcAft>
              <a:buSzPct val="65000"/>
              <a:buFont typeface="Wingdings" charset="2"/>
              <a:buChar char="v"/>
              <a:defRPr sz="2933">
                <a:solidFill>
                  <a:schemeClr val="tx1"/>
                </a:solidFill>
                <a:latin typeface="+mn-lt"/>
                <a:ea typeface="ヒラギノ角ゴ Pro W3" charset="-128"/>
              </a:defRPr>
            </a:lvl4pPr>
            <a:lvl5pPr marL="1523923" indent="-266687" algn="l" rtl="0" eaLnBrk="1" fontAlgn="base" hangingPunct="1">
              <a:spcBef>
                <a:spcPts val="533"/>
              </a:spcBef>
              <a:spcAft>
                <a:spcPct val="0"/>
              </a:spcAft>
              <a:buChar char="»"/>
              <a:defRPr sz="2933">
                <a:solidFill>
                  <a:schemeClr val="tx1"/>
                </a:solidFill>
                <a:latin typeface="+mn-lt"/>
                <a:ea typeface="ヒラギノ角ゴ Pro W3" charset="-128"/>
              </a:defRPr>
            </a:lvl5pPr>
            <a:lvl6pPr marL="3352632" indent="-304784" algn="l" rtl="0" eaLnBrk="1" fontAlgn="base" hangingPunct="1">
              <a:spcBef>
                <a:spcPct val="20000"/>
              </a:spcBef>
              <a:spcAft>
                <a:spcPct val="0"/>
              </a:spcAft>
              <a:buChar char="»"/>
              <a:defRPr sz="2667">
                <a:solidFill>
                  <a:schemeClr val="tx1"/>
                </a:solidFill>
                <a:latin typeface="+mn-lt"/>
                <a:ea typeface="+mn-ea"/>
              </a:defRPr>
            </a:lvl6pPr>
            <a:lvl7pPr marL="3962202" indent="-304784" algn="l" rtl="0" eaLnBrk="1" fontAlgn="base" hangingPunct="1">
              <a:spcBef>
                <a:spcPct val="20000"/>
              </a:spcBef>
              <a:spcAft>
                <a:spcPct val="0"/>
              </a:spcAft>
              <a:buChar char="»"/>
              <a:defRPr sz="2667">
                <a:solidFill>
                  <a:schemeClr val="tx1"/>
                </a:solidFill>
                <a:latin typeface="+mn-lt"/>
                <a:ea typeface="+mn-ea"/>
              </a:defRPr>
            </a:lvl7pPr>
            <a:lvl8pPr marL="4571771" indent="-304784" algn="l" rtl="0" eaLnBrk="1" fontAlgn="base" hangingPunct="1">
              <a:spcBef>
                <a:spcPct val="20000"/>
              </a:spcBef>
              <a:spcAft>
                <a:spcPct val="0"/>
              </a:spcAft>
              <a:buChar char="»"/>
              <a:defRPr sz="2667">
                <a:solidFill>
                  <a:schemeClr val="tx1"/>
                </a:solidFill>
                <a:latin typeface="+mn-lt"/>
                <a:ea typeface="+mn-ea"/>
              </a:defRPr>
            </a:lvl8pPr>
            <a:lvl9pPr marL="5181341" indent="-304784" algn="l" rtl="0" eaLnBrk="1" fontAlgn="base" hangingPunct="1">
              <a:spcBef>
                <a:spcPct val="20000"/>
              </a:spcBef>
              <a:spcAft>
                <a:spcPct val="0"/>
              </a:spcAft>
              <a:buChar char="»"/>
              <a:defRPr sz="2667">
                <a:solidFill>
                  <a:schemeClr val="tx1"/>
                </a:solidFill>
                <a:latin typeface="+mn-lt"/>
                <a:ea typeface="+mn-ea"/>
              </a:defRPr>
            </a:lvl9pPr>
          </a:lstStyle>
          <a:p>
            <a:r>
              <a:rPr lang="fr-CA" kern="0" noProof="0"/>
              <a:t>Intelligence artificielle – Planification et optimisation</a:t>
            </a:r>
          </a:p>
        </p:txBody>
      </p:sp>
    </p:spTree>
    <p:extLst>
      <p:ext uri="{BB962C8B-B14F-4D97-AF65-F5344CB8AC3E}">
        <p14:creationId xmlns:p14="http://schemas.microsoft.com/office/powerpoint/2010/main" val="241055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7DE98-6DA9-D748-7E46-321EFA1C528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50BFA71-4DA2-5421-D354-1012B64C7C25}"/>
              </a:ext>
            </a:extLst>
          </p:cNvPr>
          <p:cNvSpPr>
            <a:spLocks noGrp="1"/>
          </p:cNvSpPr>
          <p:nvPr>
            <p:ph type="title"/>
          </p:nvPr>
        </p:nvSpPr>
        <p:spPr/>
        <p:txBody>
          <a:bodyPr/>
          <a:lstStyle/>
          <a:p>
            <a:r>
              <a:rPr lang="fr-CA" noProof="0"/>
              <a:t>Planificateur (A*)</a:t>
            </a:r>
          </a:p>
        </p:txBody>
      </p:sp>
      <p:graphicFrame>
        <p:nvGraphicFramePr>
          <p:cNvPr id="5" name="Espace réservé du contenu 4">
            <a:extLst>
              <a:ext uri="{FF2B5EF4-FFF2-40B4-BE49-F238E27FC236}">
                <a16:creationId xmlns:a16="http://schemas.microsoft.com/office/drawing/2014/main" id="{DD496A51-B67D-27C5-8D76-3B188EE08EF1}"/>
              </a:ext>
            </a:extLst>
          </p:cNvPr>
          <p:cNvGraphicFramePr>
            <a:graphicFrameLocks noGrp="1"/>
          </p:cNvGraphicFramePr>
          <p:nvPr>
            <p:ph idx="1"/>
            <p:extLst>
              <p:ext uri="{D42A27DB-BD31-4B8C-83A1-F6EECF244321}">
                <p14:modId xmlns:p14="http://schemas.microsoft.com/office/powerpoint/2010/main" val="1123729289"/>
              </p:ext>
            </p:extLst>
          </p:nvPr>
        </p:nvGraphicFramePr>
        <p:xfrm>
          <a:off x="623888" y="1609725"/>
          <a:ext cx="11231560" cy="3400794"/>
        </p:xfrm>
        <a:graphic>
          <a:graphicData uri="http://schemas.openxmlformats.org/drawingml/2006/table">
            <a:tbl>
              <a:tblPr firstRow="1" bandRow="1">
                <a:tableStyleId>{5C22544A-7EE6-4342-B048-85BDC9FD1C3A}</a:tableStyleId>
              </a:tblPr>
              <a:tblGrid>
                <a:gridCol w="2807890">
                  <a:extLst>
                    <a:ext uri="{9D8B030D-6E8A-4147-A177-3AD203B41FA5}">
                      <a16:colId xmlns:a16="http://schemas.microsoft.com/office/drawing/2014/main" val="1422818464"/>
                    </a:ext>
                  </a:extLst>
                </a:gridCol>
                <a:gridCol w="2807890">
                  <a:extLst>
                    <a:ext uri="{9D8B030D-6E8A-4147-A177-3AD203B41FA5}">
                      <a16:colId xmlns:a16="http://schemas.microsoft.com/office/drawing/2014/main" val="2346404863"/>
                    </a:ext>
                  </a:extLst>
                </a:gridCol>
                <a:gridCol w="2807890">
                  <a:extLst>
                    <a:ext uri="{9D8B030D-6E8A-4147-A177-3AD203B41FA5}">
                      <a16:colId xmlns:a16="http://schemas.microsoft.com/office/drawing/2014/main" val="1083068311"/>
                    </a:ext>
                  </a:extLst>
                </a:gridCol>
                <a:gridCol w="2807890">
                  <a:extLst>
                    <a:ext uri="{9D8B030D-6E8A-4147-A177-3AD203B41FA5}">
                      <a16:colId xmlns:a16="http://schemas.microsoft.com/office/drawing/2014/main" val="2063668423"/>
                    </a:ext>
                  </a:extLst>
                </a:gridCol>
              </a:tblGrid>
              <a:tr h="370840">
                <a:tc>
                  <a:txBody>
                    <a:bodyPr/>
                    <a:lstStyle/>
                    <a:p>
                      <a:pPr rtl="0">
                        <a:buNone/>
                      </a:pPr>
                      <a:r>
                        <a:rPr lang="fr-CA" b="1" noProof="0">
                          <a:solidFill>
                            <a:srgbClr val="1F1F1F"/>
                          </a:solidFill>
                          <a:effectLst/>
                          <a:latin typeface="Google Sans Text"/>
                        </a:rPr>
                        <a:t>Algorithme</a:t>
                      </a:r>
                      <a:endParaRPr lang="fr-CA" noProof="0">
                        <a:solidFill>
                          <a:srgbClr val="1F1F1F"/>
                        </a:solidFill>
                        <a:effectLst/>
                        <a:latin typeface="Google Sans Text"/>
                      </a:endParaRPr>
                    </a:p>
                  </a:txBody>
                  <a:tcPr marT="60960" marB="60960" anchor="ctr"/>
                </a:tc>
                <a:tc>
                  <a:txBody>
                    <a:bodyPr/>
                    <a:lstStyle/>
                    <a:p>
                      <a:pPr rtl="0">
                        <a:buNone/>
                      </a:pPr>
                      <a:r>
                        <a:rPr lang="fr-CA" b="1" noProof="0">
                          <a:solidFill>
                            <a:srgbClr val="1F1F1F"/>
                          </a:solidFill>
                          <a:effectLst/>
                          <a:latin typeface="Google Sans Text"/>
                        </a:rPr>
                        <a:t>Trouve le meilleur chemin ?</a:t>
                      </a:r>
                      <a:endParaRPr lang="fr-CA" noProof="0">
                        <a:solidFill>
                          <a:srgbClr val="1F1F1F"/>
                        </a:solidFill>
                        <a:effectLst/>
                        <a:latin typeface="Google Sans Text"/>
                      </a:endParaRPr>
                    </a:p>
                  </a:txBody>
                  <a:tcPr marT="60960" marB="60960" anchor="ctr"/>
                </a:tc>
                <a:tc>
                  <a:txBody>
                    <a:bodyPr/>
                    <a:lstStyle/>
                    <a:p>
                      <a:pPr rtl="0">
                        <a:buNone/>
                      </a:pPr>
                      <a:r>
                        <a:rPr lang="fr-CA" b="1" noProof="0">
                          <a:solidFill>
                            <a:srgbClr val="1F1F1F"/>
                          </a:solidFill>
                          <a:effectLst/>
                          <a:latin typeface="Google Sans Text"/>
                        </a:rPr>
                        <a:t>Vitesse</a:t>
                      </a:r>
                      <a:endParaRPr lang="fr-CA" noProof="0">
                        <a:solidFill>
                          <a:srgbClr val="1F1F1F"/>
                        </a:solidFill>
                        <a:effectLst/>
                        <a:latin typeface="Google Sans Text"/>
                      </a:endParaRPr>
                    </a:p>
                  </a:txBody>
                  <a:tcPr marT="60960" marB="60960" anchor="ctr"/>
                </a:tc>
                <a:tc>
                  <a:txBody>
                    <a:bodyPr/>
                    <a:lstStyle/>
                    <a:p>
                      <a:pPr rtl="0">
                        <a:buNone/>
                      </a:pPr>
                      <a:r>
                        <a:rPr lang="fr-CA" b="1" noProof="0">
                          <a:solidFill>
                            <a:srgbClr val="1F1F1F"/>
                          </a:solidFill>
                          <a:effectLst/>
                          <a:latin typeface="Google Sans Text"/>
                        </a:rPr>
                        <a:t>Intelligence</a:t>
                      </a:r>
                      <a:endParaRPr lang="fr-CA" noProof="0">
                        <a:solidFill>
                          <a:srgbClr val="1F1F1F"/>
                        </a:solidFill>
                        <a:effectLst/>
                        <a:latin typeface="Google Sans Text"/>
                      </a:endParaRPr>
                    </a:p>
                  </a:txBody>
                  <a:tcPr marT="60960" marB="60960" anchor="ctr"/>
                </a:tc>
                <a:extLst>
                  <a:ext uri="{0D108BD9-81ED-4DB2-BD59-A6C34878D82A}">
                    <a16:rowId xmlns:a16="http://schemas.microsoft.com/office/drawing/2014/main" val="643275234"/>
                  </a:ext>
                </a:extLst>
              </a:tr>
              <a:tr h="840474">
                <a:tc>
                  <a:txBody>
                    <a:bodyPr/>
                    <a:lstStyle/>
                    <a:p>
                      <a:pPr rtl="0">
                        <a:buNone/>
                      </a:pPr>
                      <a:r>
                        <a:rPr lang="fr-CA" b="1" noProof="0">
                          <a:solidFill>
                            <a:srgbClr val="1F1F1F"/>
                          </a:solidFill>
                          <a:effectLst/>
                          <a:latin typeface="Google Sans Text"/>
                        </a:rPr>
                        <a:t>Profondeur</a:t>
                      </a:r>
                    </a:p>
                  </a:txBody>
                  <a:tcPr marT="60960" marB="60960" anchor="ctr"/>
                </a:tc>
                <a:tc>
                  <a:txBody>
                    <a:bodyPr/>
                    <a:lstStyle/>
                    <a:p>
                      <a:pPr rtl="0">
                        <a:buNone/>
                      </a:pPr>
                      <a:r>
                        <a:rPr lang="fr-CA" noProof="0">
                          <a:solidFill>
                            <a:srgbClr val="1F1F1F"/>
                          </a:solidFill>
                          <a:effectLst/>
                          <a:latin typeface="Google Sans Text"/>
                        </a:rPr>
                        <a:t>Non</a:t>
                      </a:r>
                    </a:p>
                  </a:txBody>
                  <a:tcPr marT="60960" marB="60960" anchor="ctr"/>
                </a:tc>
                <a:tc>
                  <a:txBody>
                    <a:bodyPr/>
                    <a:lstStyle/>
                    <a:p>
                      <a:pPr rtl="0">
                        <a:buNone/>
                      </a:pPr>
                      <a:r>
                        <a:rPr lang="fr-CA" noProof="0">
                          <a:solidFill>
                            <a:srgbClr val="1F1F1F"/>
                          </a:solidFill>
                          <a:effectLst/>
                          <a:latin typeface="Google Sans Text"/>
                        </a:rPr>
                        <a:t>Moyenne</a:t>
                      </a:r>
                    </a:p>
                  </a:txBody>
                  <a:tcPr marT="60960" marB="60960" anchor="ctr"/>
                </a:tc>
                <a:tc>
                  <a:txBody>
                    <a:bodyPr/>
                    <a:lstStyle/>
                    <a:p>
                      <a:pPr rtl="0">
                        <a:buNone/>
                      </a:pPr>
                      <a:r>
                        <a:rPr lang="fr-CA" noProof="0">
                          <a:solidFill>
                            <a:srgbClr val="1F1F1F"/>
                          </a:solidFill>
                          <a:effectLst/>
                          <a:latin typeface="Google Sans Text"/>
                        </a:rPr>
                        <a:t>Nulle (Aveugle)</a:t>
                      </a:r>
                    </a:p>
                  </a:txBody>
                  <a:tcPr marT="60960" marB="60960" anchor="ctr"/>
                </a:tc>
                <a:extLst>
                  <a:ext uri="{0D108BD9-81ED-4DB2-BD59-A6C34878D82A}">
                    <a16:rowId xmlns:a16="http://schemas.microsoft.com/office/drawing/2014/main" val="1205923047"/>
                  </a:ext>
                </a:extLst>
              </a:tr>
              <a:tr h="370840">
                <a:tc>
                  <a:txBody>
                    <a:bodyPr/>
                    <a:lstStyle/>
                    <a:p>
                      <a:pPr rtl="0">
                        <a:buNone/>
                      </a:pPr>
                      <a:r>
                        <a:rPr lang="fr-CA" b="1" noProof="0">
                          <a:solidFill>
                            <a:srgbClr val="1F1F1F"/>
                          </a:solidFill>
                          <a:effectLst/>
                          <a:latin typeface="Google Sans Text"/>
                        </a:rPr>
                        <a:t>Greedy</a:t>
                      </a:r>
                      <a:endParaRPr lang="fr-CA" noProof="0">
                        <a:solidFill>
                          <a:srgbClr val="1F1F1F"/>
                        </a:solidFill>
                        <a:effectLst/>
                        <a:latin typeface="Google Sans Text"/>
                      </a:endParaRPr>
                    </a:p>
                  </a:txBody>
                  <a:tcPr marT="60960" marB="60960" anchor="ctr"/>
                </a:tc>
                <a:tc>
                  <a:txBody>
                    <a:bodyPr/>
                    <a:lstStyle/>
                    <a:p>
                      <a:pPr rtl="0">
                        <a:buNone/>
                      </a:pPr>
                      <a:r>
                        <a:rPr lang="fr-CA" noProof="0">
                          <a:solidFill>
                            <a:srgbClr val="1F1F1F"/>
                          </a:solidFill>
                          <a:effectLst/>
                          <a:latin typeface="Google Sans Text"/>
                        </a:rPr>
                        <a:t>Non</a:t>
                      </a:r>
                    </a:p>
                  </a:txBody>
                  <a:tcPr marT="60960" marB="60960" anchor="ctr"/>
                </a:tc>
                <a:tc>
                  <a:txBody>
                    <a:bodyPr/>
                    <a:lstStyle/>
                    <a:p>
                      <a:pPr rtl="0">
                        <a:buNone/>
                      </a:pPr>
                      <a:r>
                        <a:rPr lang="fr-CA" noProof="0">
                          <a:solidFill>
                            <a:srgbClr val="1F1F1F"/>
                          </a:solidFill>
                          <a:effectLst/>
                          <a:latin typeface="Google Sans Text"/>
                        </a:rPr>
                        <a:t>Très rapide</a:t>
                      </a:r>
                    </a:p>
                  </a:txBody>
                  <a:tcPr marT="60960" marB="60960" anchor="ctr"/>
                </a:tc>
                <a:tc>
                  <a:txBody>
                    <a:bodyPr/>
                    <a:lstStyle/>
                    <a:p>
                      <a:pPr rtl="0">
                        <a:buNone/>
                      </a:pPr>
                      <a:r>
                        <a:rPr lang="fr-CA" noProof="0">
                          <a:solidFill>
                            <a:srgbClr val="1F1F1F"/>
                          </a:solidFill>
                          <a:effectLst/>
                          <a:latin typeface="Google Sans Text"/>
                        </a:rPr>
                        <a:t>Moyenne (Heuristique seule)</a:t>
                      </a:r>
                    </a:p>
                  </a:txBody>
                  <a:tcPr marT="60960" marB="60960" anchor="ctr"/>
                </a:tc>
                <a:extLst>
                  <a:ext uri="{0D108BD9-81ED-4DB2-BD59-A6C34878D82A}">
                    <a16:rowId xmlns:a16="http://schemas.microsoft.com/office/drawing/2014/main" val="1678085808"/>
                  </a:ext>
                </a:extLst>
              </a:tr>
              <a:tr h="370840">
                <a:tc>
                  <a:txBody>
                    <a:bodyPr/>
                    <a:lstStyle/>
                    <a:p>
                      <a:pPr rtl="0">
                        <a:buNone/>
                      </a:pPr>
                      <a:r>
                        <a:rPr lang="fr-CA" b="1" noProof="0">
                          <a:solidFill>
                            <a:srgbClr val="1F1F1F"/>
                          </a:solidFill>
                          <a:effectLst/>
                          <a:latin typeface="Google Sans Text"/>
                        </a:rPr>
                        <a:t>A</a:t>
                      </a:r>
                      <a:r>
                        <a:rPr lang="fr-CA" noProof="0">
                          <a:solidFill>
                            <a:srgbClr val="1F1F1F"/>
                          </a:solidFill>
                          <a:effectLst/>
                          <a:latin typeface="Google Sans Text"/>
                        </a:rPr>
                        <a:t>*</a:t>
                      </a:r>
                    </a:p>
                  </a:txBody>
                  <a:tcPr marT="60960" marB="60960" anchor="ctr"/>
                </a:tc>
                <a:tc>
                  <a:txBody>
                    <a:bodyPr/>
                    <a:lstStyle/>
                    <a:p>
                      <a:pPr rtl="0">
                        <a:buNone/>
                      </a:pPr>
                      <a:r>
                        <a:rPr lang="fr-CA" b="1" noProof="0">
                          <a:solidFill>
                            <a:srgbClr val="1F1F1F"/>
                          </a:solidFill>
                          <a:effectLst/>
                          <a:latin typeface="Google Sans Text"/>
                        </a:rPr>
                        <a:t>Oui </a:t>
                      </a:r>
                      <a:endParaRPr lang="fr-CA" noProof="0">
                        <a:solidFill>
                          <a:srgbClr val="1F1F1F"/>
                        </a:solidFill>
                        <a:effectLst/>
                        <a:latin typeface="Google Sans Text"/>
                      </a:endParaRPr>
                    </a:p>
                  </a:txBody>
                  <a:tcPr marT="60960" marB="60960" anchor="ctr"/>
                </a:tc>
                <a:tc>
                  <a:txBody>
                    <a:bodyPr/>
                    <a:lstStyle/>
                    <a:p>
                      <a:pPr rtl="0">
                        <a:buNone/>
                      </a:pPr>
                      <a:r>
                        <a:rPr lang="fr-CA" noProof="0">
                          <a:solidFill>
                            <a:srgbClr val="1F1F1F"/>
                          </a:solidFill>
                          <a:effectLst/>
                          <a:latin typeface="Google Sans Text"/>
                        </a:rPr>
                        <a:t>Rapide</a:t>
                      </a:r>
                    </a:p>
                  </a:txBody>
                  <a:tcPr marT="60960" marB="60960" anchor="ctr"/>
                </a:tc>
                <a:tc>
                  <a:txBody>
                    <a:bodyPr/>
                    <a:lstStyle/>
                    <a:p>
                      <a:pPr rtl="0">
                        <a:buNone/>
                      </a:pPr>
                      <a:r>
                        <a:rPr lang="fr-CA" b="1" noProof="0">
                          <a:solidFill>
                            <a:srgbClr val="1F1F1F"/>
                          </a:solidFill>
                          <a:effectLst/>
                          <a:latin typeface="Google Sans Text"/>
                        </a:rPr>
                        <a:t>Haute (Coût + Heuristique)</a:t>
                      </a:r>
                      <a:endParaRPr lang="fr-CA" noProof="0">
                        <a:solidFill>
                          <a:srgbClr val="1F1F1F"/>
                        </a:solidFill>
                        <a:effectLst/>
                        <a:latin typeface="Google Sans Text"/>
                      </a:endParaRPr>
                    </a:p>
                  </a:txBody>
                  <a:tcPr marT="60960" marB="60960" anchor="ctr"/>
                </a:tc>
                <a:extLst>
                  <a:ext uri="{0D108BD9-81ED-4DB2-BD59-A6C34878D82A}">
                    <a16:rowId xmlns:a16="http://schemas.microsoft.com/office/drawing/2014/main" val="1227530086"/>
                  </a:ext>
                </a:extLst>
              </a:tr>
            </a:tbl>
          </a:graphicData>
        </a:graphic>
      </p:graphicFrame>
      <p:sp>
        <p:nvSpPr>
          <p:cNvPr id="4" name="Espace réservé du numéro de diapositive 3">
            <a:extLst>
              <a:ext uri="{FF2B5EF4-FFF2-40B4-BE49-F238E27FC236}">
                <a16:creationId xmlns:a16="http://schemas.microsoft.com/office/drawing/2014/main" id="{C3E0E375-1292-06D0-BDCD-61F62DE4E636}"/>
              </a:ext>
            </a:extLst>
          </p:cNvPr>
          <p:cNvSpPr>
            <a:spLocks noGrp="1"/>
          </p:cNvSpPr>
          <p:nvPr>
            <p:ph type="sldNum" sz="quarter" idx="10"/>
          </p:nvPr>
        </p:nvSpPr>
        <p:spPr/>
        <p:txBody>
          <a:bodyPr/>
          <a:lstStyle/>
          <a:p>
            <a:fld id="{018E2434-2E4F-4CA6-AD8F-EC6088967E7D}" type="slidenum">
              <a:rPr lang="fr-CA" noProof="0" smtClean="0"/>
              <a:t>10</a:t>
            </a:fld>
            <a:endParaRPr lang="fr-CA" noProof="0"/>
          </a:p>
        </p:txBody>
      </p:sp>
    </p:spTree>
    <p:extLst>
      <p:ext uri="{BB962C8B-B14F-4D97-AF65-F5344CB8AC3E}">
        <p14:creationId xmlns:p14="http://schemas.microsoft.com/office/powerpoint/2010/main" val="112844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9340A-A1BD-EC07-BFA8-333ABE1FB5C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8BAA45-C14D-8F21-6590-8AF3CEF1EC3C}"/>
              </a:ext>
            </a:extLst>
          </p:cNvPr>
          <p:cNvSpPr>
            <a:spLocks noGrp="1"/>
          </p:cNvSpPr>
          <p:nvPr>
            <p:ph type="title"/>
          </p:nvPr>
        </p:nvSpPr>
        <p:spPr/>
        <p:txBody>
          <a:bodyPr/>
          <a:lstStyle/>
          <a:p>
            <a:r>
              <a:rPr lang="fr-CA" noProof="0"/>
              <a:t>Planificateur (A*)</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B904EFB1-CD3A-11A6-17E9-04FFE6902334}"/>
                  </a:ext>
                </a:extLst>
              </p:cNvPr>
              <p:cNvSpPr>
                <a:spLocks noGrp="1"/>
              </p:cNvSpPr>
              <p:nvPr>
                <p:ph idx="1"/>
              </p:nvPr>
            </p:nvSpPr>
            <p:spPr>
              <a:xfrm>
                <a:off x="623392" y="1846264"/>
                <a:ext cx="11232819" cy="2873220"/>
              </a:xfrm>
            </p:spPr>
            <p:txBody>
              <a:bodyPr/>
              <a:lstStyle/>
              <a:p>
                <a:pPr/>
                <a14:m>
                  <m:oMathPara xmlns:m="http://schemas.openxmlformats.org/officeDocument/2006/math">
                    <m:oMathParaPr>
                      <m:jc m:val="centerGroup"/>
                    </m:oMathParaPr>
                    <m:oMath xmlns:m="http://schemas.openxmlformats.org/officeDocument/2006/math">
                      <m:r>
                        <a:rPr lang="fr-CA" b="0" i="1" noProof="0" smtClean="0">
                          <a:latin typeface="Cambria Math" panose="02040503050406030204" pitchFamily="18" charset="0"/>
                        </a:rPr>
                        <m:t>𝑓</m:t>
                      </m:r>
                      <m:d>
                        <m:dPr>
                          <m:ctrlPr>
                            <a:rPr lang="fr-CA" b="0" i="1" noProof="0" smtClean="0">
                              <a:latin typeface="Cambria Math" panose="02040503050406030204" pitchFamily="18" charset="0"/>
                            </a:rPr>
                          </m:ctrlPr>
                        </m:dPr>
                        <m:e>
                          <m:r>
                            <a:rPr lang="fr-CA" b="0" i="1" noProof="0" smtClean="0">
                              <a:latin typeface="Cambria Math" panose="02040503050406030204" pitchFamily="18" charset="0"/>
                            </a:rPr>
                            <m:t>𝑛</m:t>
                          </m:r>
                        </m:e>
                      </m:d>
                      <m:r>
                        <a:rPr lang="fr-CA" b="0" i="1" noProof="0" smtClean="0">
                          <a:latin typeface="Cambria Math" panose="02040503050406030204" pitchFamily="18" charset="0"/>
                        </a:rPr>
                        <m:t>=</m:t>
                      </m:r>
                      <m:r>
                        <a:rPr lang="fr-CA" b="0" i="1" noProof="0" smtClean="0">
                          <a:solidFill>
                            <a:schemeClr val="bg1">
                              <a:lumMod val="50000"/>
                            </a:schemeClr>
                          </a:solidFill>
                          <a:latin typeface="Cambria Math" panose="02040503050406030204" pitchFamily="18" charset="0"/>
                        </a:rPr>
                        <m:t>𝑔</m:t>
                      </m:r>
                      <m:d>
                        <m:dPr>
                          <m:ctrlPr>
                            <a:rPr lang="fr-CA" b="0" i="1" noProof="0" smtClean="0">
                              <a:solidFill>
                                <a:schemeClr val="bg1">
                                  <a:lumMod val="50000"/>
                                </a:schemeClr>
                              </a:solidFill>
                              <a:latin typeface="Cambria Math" panose="02040503050406030204" pitchFamily="18" charset="0"/>
                            </a:rPr>
                          </m:ctrlPr>
                        </m:dPr>
                        <m:e>
                          <m:r>
                            <a:rPr lang="fr-CA" b="0" i="1" noProof="0" smtClean="0">
                              <a:solidFill>
                                <a:schemeClr val="bg1">
                                  <a:lumMod val="50000"/>
                                </a:schemeClr>
                              </a:solidFill>
                              <a:latin typeface="Cambria Math" panose="02040503050406030204" pitchFamily="18" charset="0"/>
                            </a:rPr>
                            <m:t>𝑛</m:t>
                          </m:r>
                        </m:e>
                      </m:d>
                      <m:r>
                        <a:rPr lang="fr-CA" b="0" i="1" noProof="0" smtClean="0">
                          <a:latin typeface="Cambria Math" panose="02040503050406030204" pitchFamily="18" charset="0"/>
                        </a:rPr>
                        <m:t>+</m:t>
                      </m:r>
                      <m:r>
                        <a:rPr lang="fr-CA" b="0" i="1" noProof="0" smtClean="0">
                          <a:solidFill>
                            <a:srgbClr val="002060"/>
                          </a:solidFill>
                          <a:latin typeface="Cambria Math" panose="02040503050406030204" pitchFamily="18" charset="0"/>
                        </a:rPr>
                        <m:t>h</m:t>
                      </m:r>
                      <m:d>
                        <m:dPr>
                          <m:ctrlPr>
                            <a:rPr lang="fr-CA" b="0" i="1" noProof="0" smtClean="0">
                              <a:solidFill>
                                <a:srgbClr val="002060"/>
                              </a:solidFill>
                              <a:latin typeface="Cambria Math" panose="02040503050406030204" pitchFamily="18" charset="0"/>
                            </a:rPr>
                          </m:ctrlPr>
                        </m:dPr>
                        <m:e>
                          <m:r>
                            <a:rPr lang="fr-CA" b="0" i="1" noProof="0" smtClean="0">
                              <a:solidFill>
                                <a:srgbClr val="002060"/>
                              </a:solidFill>
                              <a:latin typeface="Cambria Math" panose="02040503050406030204" pitchFamily="18" charset="0"/>
                            </a:rPr>
                            <m:t>𝑛</m:t>
                          </m:r>
                        </m:e>
                      </m:d>
                    </m:oMath>
                  </m:oMathPara>
                </a14:m>
                <a:endParaRPr lang="fr-CA" b="0" noProof="0"/>
              </a:p>
              <a:p>
                <a:endParaRPr lang="fr-CA" b="0" noProof="0"/>
              </a:p>
              <a:p>
                <a14:m>
                  <m:oMath xmlns:m="http://schemas.openxmlformats.org/officeDocument/2006/math">
                    <m:r>
                      <a:rPr lang="fr-CA" sz="2800" b="0" i="1" noProof="0" smtClean="0">
                        <a:solidFill>
                          <a:schemeClr val="bg1">
                            <a:lumMod val="50000"/>
                          </a:schemeClr>
                        </a:solidFill>
                        <a:latin typeface="Cambria Math" panose="02040503050406030204" pitchFamily="18" charset="0"/>
                      </a:rPr>
                      <m:t>𝑔</m:t>
                    </m:r>
                    <m:r>
                      <a:rPr lang="fr-CA" sz="2800" b="0" i="1" noProof="0" smtClean="0">
                        <a:solidFill>
                          <a:schemeClr val="bg1">
                            <a:lumMod val="50000"/>
                          </a:schemeClr>
                        </a:solidFill>
                        <a:latin typeface="Cambria Math" panose="02040503050406030204" pitchFamily="18" charset="0"/>
                      </a:rPr>
                      <m:t>(</m:t>
                    </m:r>
                    <m:r>
                      <a:rPr lang="fr-CA" sz="2800" b="0" i="1" noProof="0" smtClean="0">
                        <a:solidFill>
                          <a:schemeClr val="bg1">
                            <a:lumMod val="50000"/>
                          </a:schemeClr>
                        </a:solidFill>
                        <a:latin typeface="Cambria Math" panose="02040503050406030204" pitchFamily="18" charset="0"/>
                      </a:rPr>
                      <m:t>𝑛</m:t>
                    </m:r>
                    <m:r>
                      <a:rPr lang="fr-CA" sz="2800" b="0" i="1" noProof="0" smtClean="0">
                        <a:solidFill>
                          <a:schemeClr val="bg1">
                            <a:lumMod val="50000"/>
                          </a:schemeClr>
                        </a:solidFill>
                        <a:latin typeface="Cambria Math" panose="02040503050406030204" pitchFamily="18" charset="0"/>
                      </a:rPr>
                      <m:t>)</m:t>
                    </m:r>
                  </m:oMath>
                </a14:m>
                <a:r>
                  <a:rPr lang="fr-CA" sz="2800" b="0" noProof="0">
                    <a:solidFill>
                      <a:schemeClr val="bg1">
                        <a:lumMod val="50000"/>
                      </a:schemeClr>
                    </a:solidFill>
                  </a:rPr>
                  <a:t> </a:t>
                </a:r>
                <a:r>
                  <a:rPr lang="fr-CA" sz="2800" b="0" noProof="0"/>
                  <a:t>; Tuiles parcourues jusqu’à maintenant</a:t>
                </a:r>
              </a:p>
              <a:p>
                <a14:m>
                  <m:oMath xmlns:m="http://schemas.openxmlformats.org/officeDocument/2006/math">
                    <m:r>
                      <a:rPr lang="fr-CA" sz="2800" b="0" i="1" noProof="0" smtClean="0">
                        <a:solidFill>
                          <a:srgbClr val="002060"/>
                        </a:solidFill>
                        <a:latin typeface="Cambria Math" panose="02040503050406030204" pitchFamily="18" charset="0"/>
                      </a:rPr>
                      <m:t>h</m:t>
                    </m:r>
                    <m:d>
                      <m:dPr>
                        <m:ctrlPr>
                          <a:rPr lang="fr-CA" sz="2800" b="0" i="1" noProof="0" smtClean="0">
                            <a:solidFill>
                              <a:srgbClr val="002060"/>
                            </a:solidFill>
                            <a:latin typeface="Cambria Math" panose="02040503050406030204" pitchFamily="18" charset="0"/>
                          </a:rPr>
                        </m:ctrlPr>
                      </m:dPr>
                      <m:e>
                        <m:r>
                          <a:rPr lang="fr-CA" sz="2800" b="0" i="1" noProof="0" smtClean="0">
                            <a:solidFill>
                              <a:srgbClr val="002060"/>
                            </a:solidFill>
                            <a:latin typeface="Cambria Math" panose="02040503050406030204" pitchFamily="18" charset="0"/>
                          </a:rPr>
                          <m:t>𝑛</m:t>
                        </m:r>
                      </m:e>
                    </m:d>
                  </m:oMath>
                </a14:m>
                <a:r>
                  <a:rPr lang="fr-CA" sz="2800" noProof="0">
                    <a:solidFill>
                      <a:srgbClr val="002060"/>
                    </a:solidFill>
                  </a:rPr>
                  <a:t> </a:t>
                </a:r>
                <a:r>
                  <a:rPr lang="fr-CA" sz="2800" noProof="0"/>
                  <a:t>; Heuristique de Manhattan (distance verticale + horizontale)</a:t>
                </a:r>
              </a:p>
              <a:p>
                <a:endParaRPr lang="fr-CA" noProof="0"/>
              </a:p>
            </p:txBody>
          </p:sp>
        </mc:Choice>
        <mc:Fallback xmlns="">
          <p:sp>
            <p:nvSpPr>
              <p:cNvPr id="3" name="Espace réservé du contenu 2">
                <a:extLst>
                  <a:ext uri="{FF2B5EF4-FFF2-40B4-BE49-F238E27FC236}">
                    <a16:creationId xmlns:a16="http://schemas.microsoft.com/office/drawing/2014/main" id="{B904EFB1-CD3A-11A6-17E9-04FFE6902334}"/>
                  </a:ext>
                </a:extLst>
              </p:cNvPr>
              <p:cNvSpPr>
                <a:spLocks noGrp="1" noRot="1" noChangeAspect="1" noMove="1" noResize="1" noEditPoints="1" noAdjustHandles="1" noChangeArrowheads="1" noChangeShapeType="1" noTextEdit="1"/>
              </p:cNvSpPr>
              <p:nvPr>
                <p:ph idx="1"/>
              </p:nvPr>
            </p:nvSpPr>
            <p:spPr>
              <a:xfrm>
                <a:off x="623392" y="1846264"/>
                <a:ext cx="11232819" cy="2873220"/>
              </a:xfrm>
              <a:blipFill>
                <a:blip r:embed="rId2"/>
                <a:stretch>
                  <a:fillRect/>
                </a:stretch>
              </a:blipFill>
            </p:spPr>
            <p:txBody>
              <a:bodyPr/>
              <a:lstStyle/>
              <a:p>
                <a:r>
                  <a:rPr lang="en-US">
                    <a:noFill/>
                  </a:rPr>
                  <a:t> </a:t>
                </a:r>
              </a:p>
            </p:txBody>
          </p:sp>
        </mc:Fallback>
      </mc:AlternateContent>
      <p:sp>
        <p:nvSpPr>
          <p:cNvPr id="4" name="Espace réservé du numéro de diapositive 3">
            <a:extLst>
              <a:ext uri="{FF2B5EF4-FFF2-40B4-BE49-F238E27FC236}">
                <a16:creationId xmlns:a16="http://schemas.microsoft.com/office/drawing/2014/main" id="{DBBEF9BA-846F-9A39-B957-6A0C9460A6DF}"/>
              </a:ext>
            </a:extLst>
          </p:cNvPr>
          <p:cNvSpPr>
            <a:spLocks noGrp="1"/>
          </p:cNvSpPr>
          <p:nvPr>
            <p:ph type="sldNum" sz="quarter" idx="10"/>
          </p:nvPr>
        </p:nvSpPr>
        <p:spPr>
          <a:xfrm>
            <a:off x="5707020" y="6409280"/>
            <a:ext cx="618224" cy="365125"/>
          </a:xfrm>
        </p:spPr>
        <p:txBody>
          <a:bodyPr/>
          <a:lstStyle/>
          <a:p>
            <a:fld id="{018E2434-2E4F-4CA6-AD8F-EC6088967E7D}" type="slidenum">
              <a:rPr lang="fr-CA" noProof="0" smtClean="0"/>
              <a:t>11</a:t>
            </a:fld>
            <a:endParaRPr lang="fr-CA" noProof="0"/>
          </a:p>
        </p:txBody>
      </p:sp>
      <p:sp>
        <p:nvSpPr>
          <p:cNvPr id="5" name="Flèche : double flèche horizontale 4">
            <a:extLst>
              <a:ext uri="{FF2B5EF4-FFF2-40B4-BE49-F238E27FC236}">
                <a16:creationId xmlns:a16="http://schemas.microsoft.com/office/drawing/2014/main" id="{B4123939-028D-EC62-E772-1799EB365F21}"/>
              </a:ext>
            </a:extLst>
          </p:cNvPr>
          <p:cNvSpPr/>
          <p:nvPr/>
        </p:nvSpPr>
        <p:spPr bwMode="auto">
          <a:xfrm>
            <a:off x="3485535" y="4911241"/>
            <a:ext cx="5220929" cy="658761"/>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Flèche : double flèche verticale 5">
            <a:extLst>
              <a:ext uri="{FF2B5EF4-FFF2-40B4-BE49-F238E27FC236}">
                <a16:creationId xmlns:a16="http://schemas.microsoft.com/office/drawing/2014/main" id="{098A1062-C31B-5E39-ECD9-00EDD9E3F992}"/>
              </a:ext>
            </a:extLst>
          </p:cNvPr>
          <p:cNvSpPr/>
          <p:nvPr/>
        </p:nvSpPr>
        <p:spPr bwMode="auto">
          <a:xfrm>
            <a:off x="5786886" y="4230013"/>
            <a:ext cx="618224" cy="2021216"/>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52369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87810B-06F3-18DC-CA7C-43984CE889A4}"/>
              </a:ext>
            </a:extLst>
          </p:cNvPr>
          <p:cNvSpPr>
            <a:spLocks noGrp="1"/>
          </p:cNvSpPr>
          <p:nvPr>
            <p:ph type="title"/>
          </p:nvPr>
        </p:nvSpPr>
        <p:spPr/>
        <p:txBody>
          <a:bodyPr/>
          <a:lstStyle/>
          <a:p>
            <a:r>
              <a:rPr lang="fr-CA" noProof="0"/>
              <a:t>Planificateur (A*)</a:t>
            </a:r>
          </a:p>
        </p:txBody>
      </p:sp>
      <p:sp>
        <p:nvSpPr>
          <p:cNvPr id="3" name="Espace réservé du contenu 2">
            <a:extLst>
              <a:ext uri="{FF2B5EF4-FFF2-40B4-BE49-F238E27FC236}">
                <a16:creationId xmlns:a16="http://schemas.microsoft.com/office/drawing/2014/main" id="{A1CA21BF-0136-533A-0446-E2894A3912AB}"/>
              </a:ext>
            </a:extLst>
          </p:cNvPr>
          <p:cNvSpPr>
            <a:spLocks noGrp="1"/>
          </p:cNvSpPr>
          <p:nvPr>
            <p:ph idx="1"/>
          </p:nvPr>
        </p:nvSpPr>
        <p:spPr/>
        <p:txBody>
          <a:bodyPr/>
          <a:lstStyle/>
          <a:p>
            <a:r>
              <a:rPr lang="fr-CA" sz="2800" noProof="0" err="1"/>
              <a:t>open_list</a:t>
            </a:r>
            <a:r>
              <a:rPr lang="fr-CA" sz="2800" noProof="0"/>
              <a:t> = []</a:t>
            </a:r>
          </a:p>
          <a:p>
            <a:pPr marL="457200" indent="-457200">
              <a:buFont typeface="Arial" panose="020B0604020202020204" pitchFamily="34" charset="0"/>
              <a:buChar char="•"/>
            </a:pPr>
            <a:r>
              <a:rPr lang="fr-CA" sz="2800" noProof="0"/>
              <a:t>Liste de nœuds découverts</a:t>
            </a:r>
          </a:p>
          <a:p>
            <a:r>
              <a:rPr lang="fr-CA" sz="2800" noProof="0" err="1"/>
              <a:t>visited_g_scores</a:t>
            </a:r>
            <a:r>
              <a:rPr lang="fr-CA" sz="2800" noProof="0"/>
              <a:t> = {}</a:t>
            </a:r>
          </a:p>
          <a:p>
            <a:pPr marL="457200" indent="-457200">
              <a:buFont typeface="Arial" panose="020B0604020202020204" pitchFamily="34" charset="0"/>
              <a:buChar char="•"/>
            </a:pPr>
            <a:r>
              <a:rPr lang="fr-CA" sz="2800" noProof="0"/>
              <a:t>Chemin le plus court actuel en fonction de g</a:t>
            </a:r>
          </a:p>
        </p:txBody>
      </p:sp>
      <p:sp>
        <p:nvSpPr>
          <p:cNvPr id="4" name="Espace réservé du numéro de diapositive 3">
            <a:extLst>
              <a:ext uri="{FF2B5EF4-FFF2-40B4-BE49-F238E27FC236}">
                <a16:creationId xmlns:a16="http://schemas.microsoft.com/office/drawing/2014/main" id="{ECD5F7EA-91B8-A750-9677-E126976D8BC9}"/>
              </a:ext>
            </a:extLst>
          </p:cNvPr>
          <p:cNvSpPr>
            <a:spLocks noGrp="1"/>
          </p:cNvSpPr>
          <p:nvPr>
            <p:ph type="sldNum" sz="quarter" idx="10"/>
          </p:nvPr>
        </p:nvSpPr>
        <p:spPr/>
        <p:txBody>
          <a:bodyPr/>
          <a:lstStyle/>
          <a:p>
            <a:fld id="{018E2434-2E4F-4CA6-AD8F-EC6088967E7D}" type="slidenum">
              <a:rPr lang="fr-CA" noProof="0" smtClean="0"/>
              <a:t>12</a:t>
            </a:fld>
            <a:endParaRPr lang="fr-CA" noProof="0"/>
          </a:p>
        </p:txBody>
      </p:sp>
    </p:spTree>
    <p:extLst>
      <p:ext uri="{BB962C8B-B14F-4D97-AF65-F5344CB8AC3E}">
        <p14:creationId xmlns:p14="http://schemas.microsoft.com/office/powerpoint/2010/main" val="330955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3564-E617-10FE-0E86-08A3301CFC7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C178B0-9D40-99C6-A2B2-F7662356132A}"/>
              </a:ext>
            </a:extLst>
          </p:cNvPr>
          <p:cNvSpPr>
            <a:spLocks noGrp="1"/>
          </p:cNvSpPr>
          <p:nvPr>
            <p:ph type="title"/>
          </p:nvPr>
        </p:nvSpPr>
        <p:spPr/>
        <p:txBody>
          <a:bodyPr/>
          <a:lstStyle/>
          <a:p>
            <a:r>
              <a:rPr lang="fr-CA" noProof="0"/>
              <a:t>Planificateur (A*)</a:t>
            </a:r>
          </a:p>
        </p:txBody>
      </p:sp>
      <p:sp>
        <p:nvSpPr>
          <p:cNvPr id="4" name="Espace réservé du numéro de diapositive 3">
            <a:extLst>
              <a:ext uri="{FF2B5EF4-FFF2-40B4-BE49-F238E27FC236}">
                <a16:creationId xmlns:a16="http://schemas.microsoft.com/office/drawing/2014/main" id="{37871502-3A16-DB89-E7CC-1CCD6B9E7CA4}"/>
              </a:ext>
            </a:extLst>
          </p:cNvPr>
          <p:cNvSpPr>
            <a:spLocks noGrp="1"/>
          </p:cNvSpPr>
          <p:nvPr>
            <p:ph type="sldNum" sz="quarter" idx="10"/>
          </p:nvPr>
        </p:nvSpPr>
        <p:spPr/>
        <p:txBody>
          <a:bodyPr/>
          <a:lstStyle/>
          <a:p>
            <a:fld id="{018E2434-2E4F-4CA6-AD8F-EC6088967E7D}" type="slidenum">
              <a:rPr lang="fr-CA" noProof="0" smtClean="0"/>
              <a:t>13</a:t>
            </a:fld>
            <a:endParaRPr lang="fr-CA" noProof="0"/>
          </a:p>
        </p:txBody>
      </p:sp>
      <p:pic>
        <p:nvPicPr>
          <p:cNvPr id="6" name="Image 5">
            <a:extLst>
              <a:ext uri="{FF2B5EF4-FFF2-40B4-BE49-F238E27FC236}">
                <a16:creationId xmlns:a16="http://schemas.microsoft.com/office/drawing/2014/main" id="{40FF580E-A3D1-6A3D-E632-BBEC0B685CC4}"/>
              </a:ext>
            </a:extLst>
          </p:cNvPr>
          <p:cNvPicPr>
            <a:picLocks noChangeAspect="1"/>
          </p:cNvPicPr>
          <p:nvPr/>
        </p:nvPicPr>
        <p:blipFill>
          <a:blip r:embed="rId2"/>
          <a:stretch>
            <a:fillRect/>
          </a:stretch>
        </p:blipFill>
        <p:spPr>
          <a:xfrm>
            <a:off x="355029" y="1536520"/>
            <a:ext cx="5740969" cy="4363362"/>
          </a:xfrm>
          <a:prstGeom prst="rect">
            <a:avLst/>
          </a:prstGeom>
        </p:spPr>
      </p:pic>
      <p:grpSp>
        <p:nvGrpSpPr>
          <p:cNvPr id="7" name="Groupe 6">
            <a:extLst>
              <a:ext uri="{FF2B5EF4-FFF2-40B4-BE49-F238E27FC236}">
                <a16:creationId xmlns:a16="http://schemas.microsoft.com/office/drawing/2014/main" id="{CCBD7CF3-CF79-AFB2-36EA-AFCA4C703452}"/>
              </a:ext>
            </a:extLst>
          </p:cNvPr>
          <p:cNvGrpSpPr/>
          <p:nvPr/>
        </p:nvGrpSpPr>
        <p:grpSpPr>
          <a:xfrm>
            <a:off x="2546411" y="4876634"/>
            <a:ext cx="166680" cy="217800"/>
            <a:chOff x="5240450" y="4984788"/>
            <a:chExt cx="166680" cy="217800"/>
          </a:xfrm>
        </p:grpSpPr>
        <mc:AlternateContent xmlns:mc="http://schemas.openxmlformats.org/markup-compatibility/2006" xmlns:p14="http://schemas.microsoft.com/office/powerpoint/2010/main">
          <mc:Choice Requires="p14">
            <p:contentPart p14:bwMode="auto" r:id="rId3">
              <p14:nvContentPartPr>
                <p14:cNvPr id="8" name="Encre 7">
                  <a:extLst>
                    <a:ext uri="{FF2B5EF4-FFF2-40B4-BE49-F238E27FC236}">
                      <a16:creationId xmlns:a16="http://schemas.microsoft.com/office/drawing/2014/main" id="{B85EAF78-C52D-698F-52B4-CF5813DB7CCF}"/>
                    </a:ext>
                  </a:extLst>
                </p14:cNvPr>
                <p14:cNvContentPartPr/>
                <p14:nvPr/>
              </p14:nvContentPartPr>
              <p14:xfrm>
                <a:off x="5260250" y="4984788"/>
                <a:ext cx="136800" cy="217800"/>
              </p14:xfrm>
            </p:contentPart>
          </mc:Choice>
          <mc:Fallback xmlns="">
            <p:pic>
              <p:nvPicPr>
                <p:cNvPr id="8" name="Encre 7">
                  <a:extLst>
                    <a:ext uri="{FF2B5EF4-FFF2-40B4-BE49-F238E27FC236}">
                      <a16:creationId xmlns:a16="http://schemas.microsoft.com/office/drawing/2014/main" id="{B85EAF78-C52D-698F-52B4-CF5813DB7CCF}"/>
                    </a:ext>
                  </a:extLst>
                </p:cNvPr>
                <p:cNvPicPr/>
                <p:nvPr/>
              </p:nvPicPr>
              <p:blipFill>
                <a:blip r:embed="rId4"/>
                <a:stretch>
                  <a:fillRect/>
                </a:stretch>
              </p:blipFill>
              <p:spPr>
                <a:xfrm>
                  <a:off x="5251250" y="4975773"/>
                  <a:ext cx="154440" cy="23546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cre 8">
                  <a:extLst>
                    <a:ext uri="{FF2B5EF4-FFF2-40B4-BE49-F238E27FC236}">
                      <a16:creationId xmlns:a16="http://schemas.microsoft.com/office/drawing/2014/main" id="{1F0EAED7-8CFB-058A-CB56-C6E4775CFA19}"/>
                    </a:ext>
                  </a:extLst>
                </p14:cNvPr>
                <p14:cNvContentPartPr/>
                <p14:nvPr/>
              </p14:nvContentPartPr>
              <p14:xfrm>
                <a:off x="5240450" y="5017908"/>
                <a:ext cx="166680" cy="183600"/>
              </p14:xfrm>
            </p:contentPart>
          </mc:Choice>
          <mc:Fallback xmlns="">
            <p:pic>
              <p:nvPicPr>
                <p:cNvPr id="9" name="Encre 8">
                  <a:extLst>
                    <a:ext uri="{FF2B5EF4-FFF2-40B4-BE49-F238E27FC236}">
                      <a16:creationId xmlns:a16="http://schemas.microsoft.com/office/drawing/2014/main" id="{1F0EAED7-8CFB-058A-CB56-C6E4775CFA19}"/>
                    </a:ext>
                  </a:extLst>
                </p:cNvPr>
                <p:cNvPicPr/>
                <p:nvPr/>
              </p:nvPicPr>
              <p:blipFill>
                <a:blip r:embed="rId6"/>
                <a:stretch>
                  <a:fillRect/>
                </a:stretch>
              </p:blipFill>
              <p:spPr>
                <a:xfrm>
                  <a:off x="5231469" y="5008908"/>
                  <a:ext cx="184282" cy="201240"/>
                </a:xfrm>
                <a:prstGeom prst="rect">
                  <a:avLst/>
                </a:prstGeom>
              </p:spPr>
            </p:pic>
          </mc:Fallback>
        </mc:AlternateContent>
      </p:grpSp>
      <p:pic>
        <p:nvPicPr>
          <p:cNvPr id="3" name="Image 2">
            <a:extLst>
              <a:ext uri="{FF2B5EF4-FFF2-40B4-BE49-F238E27FC236}">
                <a16:creationId xmlns:a16="http://schemas.microsoft.com/office/drawing/2014/main" id="{96A1EA17-5A0D-0F81-6238-521B1415F857}"/>
              </a:ext>
            </a:extLst>
          </p:cNvPr>
          <p:cNvPicPr>
            <a:picLocks noChangeAspect="1"/>
          </p:cNvPicPr>
          <p:nvPr/>
        </p:nvPicPr>
        <p:blipFill>
          <a:blip r:embed="rId7"/>
          <a:stretch>
            <a:fillRect/>
          </a:stretch>
        </p:blipFill>
        <p:spPr>
          <a:xfrm>
            <a:off x="6364361" y="1536520"/>
            <a:ext cx="5501918" cy="4363362"/>
          </a:xfrm>
          <a:prstGeom prst="rect">
            <a:avLst/>
          </a:prstGeom>
        </p:spPr>
      </p:pic>
    </p:spTree>
    <p:extLst>
      <p:ext uri="{BB962C8B-B14F-4D97-AF65-F5344CB8AC3E}">
        <p14:creationId xmlns:p14="http://schemas.microsoft.com/office/powerpoint/2010/main" val="262530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E6C2C-89B2-569A-502C-02246F5A4B78}"/>
              </a:ext>
            </a:extLst>
          </p:cNvPr>
          <p:cNvSpPr>
            <a:spLocks noGrp="1"/>
          </p:cNvSpPr>
          <p:nvPr>
            <p:ph type="title"/>
          </p:nvPr>
        </p:nvSpPr>
        <p:spPr/>
        <p:txBody>
          <a:bodyPr/>
          <a:lstStyle/>
          <a:p>
            <a:r>
              <a:rPr lang="fr-CA" noProof="0"/>
              <a:t>Attribut du joueur</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6490026D-76B1-D424-289B-346263B7F072}"/>
                  </a:ext>
                </a:extLst>
              </p:cNvPr>
              <p:cNvSpPr>
                <a:spLocks noGrp="1"/>
              </p:cNvSpPr>
              <p:nvPr>
                <p:ph idx="1"/>
              </p:nvPr>
            </p:nvSpPr>
            <p:spPr/>
            <p:txBody>
              <a:bodyPr/>
              <a:lstStyle/>
              <a:p>
                <a:pPr marL="457200" indent="-457200">
                  <a:buFont typeface="Arial" panose="020B0604020202020204" pitchFamily="34" charset="0"/>
                  <a:buChar char="•"/>
                </a:pPr>
                <a:r>
                  <a:rPr lang="fr-CA" noProof="0"/>
                  <a:t>12 attributs allant de -1000 à 1000: </a:t>
                </a:r>
                <a14:m>
                  <m:oMath xmlns:m="http://schemas.openxmlformats.org/officeDocument/2006/math">
                    <m:sSup>
                      <m:sSupPr>
                        <m:ctrlPr>
                          <a:rPr lang="fr-CA" b="0" i="1" noProof="0" smtClean="0">
                            <a:latin typeface="Cambria Math" panose="02040503050406030204" pitchFamily="18" charset="0"/>
                          </a:rPr>
                        </m:ctrlPr>
                      </m:sSupPr>
                      <m:e>
                        <m:r>
                          <a:rPr lang="fr-CA" b="0" i="1" noProof="0" smtClean="0">
                            <a:latin typeface="Cambria Math" panose="02040503050406030204" pitchFamily="18" charset="0"/>
                          </a:rPr>
                          <m:t>2001</m:t>
                        </m:r>
                      </m:e>
                      <m:sup>
                        <m:r>
                          <a:rPr lang="fr-CA" b="0" i="1" noProof="0" smtClean="0">
                            <a:latin typeface="Cambria Math" panose="02040503050406030204" pitchFamily="18" charset="0"/>
                          </a:rPr>
                          <m:t>12</m:t>
                        </m:r>
                      </m:sup>
                    </m:sSup>
                  </m:oMath>
                </a14:m>
                <a:r>
                  <a:rPr lang="fr-CA" noProof="0"/>
                  <a:t> possibilités</a:t>
                </a:r>
              </a:p>
              <a:p>
                <a:pPr marL="1126034" lvl="1" indent="-457200">
                  <a:buFont typeface="Arial" panose="020B0604020202020204" pitchFamily="34" charset="0"/>
                  <a:buChar char="•"/>
                </a:pPr>
                <a:r>
                  <a:rPr lang="fr-CA" noProof="0"/>
                  <a:t>Impossible en recherche exhaustive</a:t>
                </a:r>
              </a:p>
              <a:p>
                <a:pPr lvl="1" indent="0">
                  <a:buNone/>
                </a:pPr>
                <a:endParaRPr lang="fr-CA" noProof="0"/>
              </a:p>
              <a:p>
                <a:pPr lvl="1" indent="0">
                  <a:buNone/>
                </a:pPr>
                <a:endParaRPr lang="fr-CA" noProof="0"/>
              </a:p>
            </p:txBody>
          </p:sp>
        </mc:Choice>
        <mc:Fallback xmlns="">
          <p:sp>
            <p:nvSpPr>
              <p:cNvPr id="3" name="Espace réservé du contenu 2">
                <a:extLst>
                  <a:ext uri="{FF2B5EF4-FFF2-40B4-BE49-F238E27FC236}">
                    <a16:creationId xmlns:a16="http://schemas.microsoft.com/office/drawing/2014/main" id="{6490026D-76B1-D424-289B-346263B7F072}"/>
                  </a:ext>
                </a:extLst>
              </p:cNvPr>
              <p:cNvSpPr>
                <a:spLocks noGrp="1" noRot="1" noChangeAspect="1" noMove="1" noResize="1" noEditPoints="1" noAdjustHandles="1" noChangeArrowheads="1" noChangeShapeType="1" noTextEdit="1"/>
              </p:cNvSpPr>
              <p:nvPr>
                <p:ph idx="1"/>
              </p:nvPr>
            </p:nvSpPr>
            <p:spPr>
              <a:blipFill>
                <a:blip r:embed="rId2"/>
                <a:stretch>
                  <a:fillRect l="-2116" t="-2825"/>
                </a:stretch>
              </a:blipFill>
            </p:spPr>
            <p:txBody>
              <a:bodyPr/>
              <a:lstStyle/>
              <a:p>
                <a:r>
                  <a:rPr lang="en-US">
                    <a:noFill/>
                  </a:rPr>
                  <a:t> </a:t>
                </a:r>
              </a:p>
            </p:txBody>
          </p:sp>
        </mc:Fallback>
      </mc:AlternateContent>
      <p:sp>
        <p:nvSpPr>
          <p:cNvPr id="4" name="Espace réservé du numéro de diapositive 3">
            <a:extLst>
              <a:ext uri="{FF2B5EF4-FFF2-40B4-BE49-F238E27FC236}">
                <a16:creationId xmlns:a16="http://schemas.microsoft.com/office/drawing/2014/main" id="{807DBD60-8DD2-9D75-61E0-52B6537E4675}"/>
              </a:ext>
            </a:extLst>
          </p:cNvPr>
          <p:cNvSpPr>
            <a:spLocks noGrp="1"/>
          </p:cNvSpPr>
          <p:nvPr>
            <p:ph type="sldNum" sz="quarter" idx="10"/>
          </p:nvPr>
        </p:nvSpPr>
        <p:spPr/>
        <p:txBody>
          <a:bodyPr/>
          <a:lstStyle/>
          <a:p>
            <a:fld id="{018E2434-2E4F-4CA6-AD8F-EC6088967E7D}" type="slidenum">
              <a:rPr lang="fr-CA" noProof="0" smtClean="0"/>
              <a:t>14</a:t>
            </a:fld>
            <a:endParaRPr lang="fr-CA" noProof="0"/>
          </a:p>
        </p:txBody>
      </p:sp>
      <p:sp>
        <p:nvSpPr>
          <p:cNvPr id="5" name="AutoShape 2" descr="Image de ">
            <a:extLst>
              <a:ext uri="{FF2B5EF4-FFF2-40B4-BE49-F238E27FC236}">
                <a16:creationId xmlns:a16="http://schemas.microsoft.com/office/drawing/2014/main" id="{6FB41F76-32F8-A91A-41AB-185E712A20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noProof="0"/>
          </a:p>
        </p:txBody>
      </p:sp>
      <p:pic>
        <p:nvPicPr>
          <p:cNvPr id="10" name="Image 9">
            <a:extLst>
              <a:ext uri="{FF2B5EF4-FFF2-40B4-BE49-F238E27FC236}">
                <a16:creationId xmlns:a16="http://schemas.microsoft.com/office/drawing/2014/main" id="{F9915D82-0277-C2B8-3CB5-BF76C8965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446" y="2890317"/>
            <a:ext cx="6153150" cy="3516086"/>
          </a:xfrm>
          <a:prstGeom prst="rect">
            <a:avLst/>
          </a:prstGeom>
        </p:spPr>
      </p:pic>
    </p:spTree>
    <p:extLst>
      <p:ext uri="{BB962C8B-B14F-4D97-AF65-F5344CB8AC3E}">
        <p14:creationId xmlns:p14="http://schemas.microsoft.com/office/powerpoint/2010/main" val="354805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E6962D-F3CC-4FEB-7106-DC9D16997FBA}"/>
              </a:ext>
            </a:extLst>
          </p:cNvPr>
          <p:cNvSpPr>
            <a:spLocks noGrp="1"/>
          </p:cNvSpPr>
          <p:nvPr>
            <p:ph type="title"/>
          </p:nvPr>
        </p:nvSpPr>
        <p:spPr/>
        <p:txBody>
          <a:bodyPr/>
          <a:lstStyle/>
          <a:p>
            <a:r>
              <a:rPr lang="fr-CA" noProof="0"/>
              <a:t>Algorithme Génétique</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B4CED0E3-E493-319A-CA84-13865CDFB167}"/>
                  </a:ext>
                </a:extLst>
              </p:cNvPr>
              <p:cNvSpPr>
                <a:spLocks noGrp="1"/>
              </p:cNvSpPr>
              <p:nvPr>
                <p:ph idx="1"/>
              </p:nvPr>
            </p:nvSpPr>
            <p:spPr>
              <a:xfrm>
                <a:off x="623392" y="3260786"/>
                <a:ext cx="10762363" cy="2664492"/>
              </a:xfrm>
            </p:spPr>
            <p:txBody>
              <a:bodyPr/>
              <a:lstStyle/>
              <a:p>
                <a:pPr marL="342900" indent="-342900">
                  <a:buFont typeface="Arial" panose="020B0604020202020204" pitchFamily="34" charset="0"/>
                  <a:buChar char="•"/>
                </a:pPr>
                <a:r>
                  <a:rPr lang="fr-CA" sz="2000" noProof="0"/>
                  <a:t>Entrée : </a:t>
                </a:r>
                <a:r>
                  <a:rPr lang="fr-CA" sz="2000" noProof="0" err="1"/>
                  <a:t>monster</a:t>
                </a:r>
                <a:r>
                  <a:rPr lang="fr-CA" sz="2000" noProof="0"/>
                  <a:t> (instance) + </a:t>
                </a:r>
                <a:r>
                  <a:rPr lang="fr-CA" sz="2000" noProof="0" err="1"/>
                  <a:t>player</a:t>
                </a:r>
                <a:r>
                  <a:rPr lang="fr-CA" sz="2000" noProof="0"/>
                  <a:t> (instance).</a:t>
                </a:r>
              </a:p>
              <a:p>
                <a:pPr marL="342900" indent="-342900">
                  <a:buFont typeface="Arial" panose="020B0604020202020204" pitchFamily="34" charset="0"/>
                  <a:buChar char="•"/>
                </a:pPr>
                <a:r>
                  <a:rPr lang="fr-CA" sz="2000" noProof="0"/>
                  <a:t>Algorithme : Algorithme génétique (</a:t>
                </a:r>
                <a:r>
                  <a:rPr lang="fr-CA" sz="2000" noProof="0" err="1"/>
                  <a:t>genetic.Genetic</a:t>
                </a:r>
                <a:r>
                  <a:rPr lang="fr-CA" sz="2000" noProof="0"/>
                  <a:t>).</a:t>
                </a:r>
              </a:p>
              <a:p>
                <a:pPr marL="342900" indent="-342900">
                  <a:buFont typeface="Arial" panose="020B0604020202020204" pitchFamily="34" charset="0"/>
                  <a:buChar char="•"/>
                </a:pPr>
                <a:r>
                  <a:rPr lang="fr-CA" sz="2000" noProof="0"/>
                  <a:t>Sortie : attributs optimaux → </a:t>
                </a:r>
                <a14:m>
                  <m:oMath xmlns:m="http://schemas.openxmlformats.org/officeDocument/2006/math">
                    <m:r>
                      <a:rPr lang="fr-CA" sz="2000" i="1" noProof="0" smtClean="0">
                        <a:latin typeface="Cambria Math" panose="02040503050406030204" pitchFamily="18" charset="0"/>
                      </a:rPr>
                      <m:t>𝐿𝑖𝑠𝑡</m:t>
                    </m:r>
                    <m:r>
                      <a:rPr lang="fr-CA" sz="2000" i="1" noProof="0" smtClean="0">
                        <a:latin typeface="Cambria Math" panose="02040503050406030204" pitchFamily="18" charset="0"/>
                      </a:rPr>
                      <m:t>[</m:t>
                    </m:r>
                    <m:r>
                      <a:rPr lang="fr-CA" sz="2000" i="1" noProof="0">
                        <a:latin typeface="Cambria Math" panose="02040503050406030204" pitchFamily="18" charset="0"/>
                      </a:rPr>
                      <m:t>𝑖𝑛𝑡</m:t>
                    </m:r>
                    <m:r>
                      <a:rPr lang="fr-CA" sz="2000" i="1" noProof="0">
                        <a:latin typeface="Cambria Math" panose="02040503050406030204" pitchFamily="18" charset="0"/>
                      </a:rPr>
                      <m:t>] </m:t>
                    </m:r>
                  </m:oMath>
                </a14:m>
                <a:r>
                  <a:rPr lang="fr-CA" sz="2000" noProof="0"/>
                  <a:t>(vers le contrôleur).</a:t>
                </a:r>
              </a:p>
              <a:p>
                <a:pPr marL="342900" indent="-342900">
                  <a:buFont typeface="Arial" panose="020B0604020202020204" pitchFamily="34" charset="0"/>
                  <a:buChar char="•"/>
                </a:pPr>
                <a:r>
                  <a:rPr lang="fr-CA" sz="2000" noProof="0"/>
                  <a:t>Paramètres clés : </a:t>
                </a:r>
                <a14:m>
                  <m:oMath xmlns:m="http://schemas.openxmlformats.org/officeDocument/2006/math">
                    <m:r>
                      <a:rPr lang="fr-CA" sz="2000" i="1" noProof="0" smtClean="0">
                        <a:latin typeface="Cambria Math" panose="02040503050406030204" pitchFamily="18" charset="0"/>
                      </a:rPr>
                      <m:t>𝑝𝑜𝑝</m:t>
                    </m:r>
                    <m:r>
                      <a:rPr lang="fr-CA" sz="2000" i="1" noProof="0" smtClean="0">
                        <a:latin typeface="Cambria Math" panose="02040503050406030204" pitchFamily="18" charset="0"/>
                      </a:rPr>
                      <m:t>_</m:t>
                    </m:r>
                    <m:r>
                      <a:rPr lang="fr-CA" sz="2000" i="1" noProof="0" smtClean="0">
                        <a:latin typeface="Cambria Math" panose="02040503050406030204" pitchFamily="18" charset="0"/>
                      </a:rPr>
                      <m:t>𝑠𝑖𝑧𝑒</m:t>
                    </m:r>
                    <m:r>
                      <a:rPr lang="fr-CA" sz="2000" i="1" noProof="0" smtClean="0">
                        <a:latin typeface="Cambria Math" panose="02040503050406030204" pitchFamily="18" charset="0"/>
                      </a:rPr>
                      <m:t>=500, </m:t>
                    </m:r>
                    <m:r>
                      <a:rPr lang="fr-CA" sz="2000" i="1" noProof="0" smtClean="0">
                        <a:latin typeface="Cambria Math" panose="02040503050406030204" pitchFamily="18" charset="0"/>
                      </a:rPr>
                      <m:t>𝑔𝑒𝑛𝑒𝑟𝑎𝑡𝑖𝑜𝑛𝑠</m:t>
                    </m:r>
                    <m:r>
                      <a:rPr lang="fr-CA" sz="2000" i="1" noProof="0" smtClean="0">
                        <a:latin typeface="Cambria Math" panose="02040503050406030204" pitchFamily="18" charset="0"/>
                      </a:rPr>
                      <m:t>=1000, </m:t>
                    </m:r>
                    <m:r>
                      <a:rPr lang="fr-CA" sz="2000" i="1" noProof="0" smtClean="0">
                        <a:latin typeface="Cambria Math" panose="02040503050406030204" pitchFamily="18" charset="0"/>
                      </a:rPr>
                      <m:t>𝑚𝑢𝑡𝑎𝑡𝑖𝑜𝑛</m:t>
                    </m:r>
                    <m:r>
                      <a:rPr lang="fr-CA" sz="2000" i="1" noProof="0" smtClean="0">
                        <a:latin typeface="Cambria Math" panose="02040503050406030204" pitchFamily="18" charset="0"/>
                      </a:rPr>
                      <m:t>=0.005, </m:t>
                    </m:r>
                    <m:r>
                      <a:rPr lang="fr-CA" sz="2000" i="1" noProof="0" smtClean="0">
                        <a:latin typeface="Cambria Math" panose="02040503050406030204" pitchFamily="18" charset="0"/>
                      </a:rPr>
                      <m:t>𝑐𝑟𝑜𝑠𝑠𝑜𝑣𝑒𝑟</m:t>
                    </m:r>
                    <m:r>
                      <a:rPr lang="fr-CA" sz="2000" i="1" noProof="0" smtClean="0">
                        <a:latin typeface="Cambria Math" panose="02040503050406030204" pitchFamily="18" charset="0"/>
                      </a:rPr>
                      <m:t>=0.5</m:t>
                    </m:r>
                  </m:oMath>
                </a14:m>
                <a:r>
                  <a:rPr lang="fr-CA" sz="2000" noProof="0"/>
                  <a:t>.</a:t>
                </a:r>
              </a:p>
              <a:p>
                <a:pPr marL="342900" indent="-342900">
                  <a:buFont typeface="Arial" panose="020B0604020202020204" pitchFamily="34" charset="0"/>
                  <a:buChar char="•"/>
                </a:pPr>
                <a:r>
                  <a:rPr lang="fr-CA" sz="2000" noProof="0"/>
                  <a:t>Critères : </a:t>
                </a:r>
                <a14:m>
                  <m:oMath xmlns:m="http://schemas.openxmlformats.org/officeDocument/2006/math">
                    <m:r>
                      <a:rPr lang="fr-CA" sz="2000" i="1" noProof="0" smtClean="0">
                        <a:latin typeface="Cambria Math" panose="02040503050406030204" pitchFamily="18" charset="0"/>
                      </a:rPr>
                      <m:t>𝑓𝑖𝑡𝑛𝑒𝑠𝑠</m:t>
                    </m:r>
                    <m:r>
                      <a:rPr lang="fr-CA" sz="2000" i="1" noProof="0" smtClean="0">
                        <a:latin typeface="Cambria Math" panose="02040503050406030204" pitchFamily="18" charset="0"/>
                      </a:rPr>
                      <m:t> = </m:t>
                    </m:r>
                    <m:r>
                      <a:rPr lang="fr-CA" sz="2000" i="1" noProof="0" smtClean="0">
                        <a:latin typeface="Cambria Math" panose="02040503050406030204" pitchFamily="18" charset="0"/>
                      </a:rPr>
                      <m:t>𝑠𝑐𝑜𝑟𝑒</m:t>
                    </m:r>
                    <m:r>
                      <a:rPr lang="fr-CA" sz="2000" i="1" noProof="0" smtClean="0">
                        <a:latin typeface="Cambria Math" panose="02040503050406030204" pitchFamily="18" charset="0"/>
                      </a:rPr>
                      <m:t> + 5 ∗ </m:t>
                    </m:r>
                    <m:r>
                      <a:rPr lang="fr-CA" sz="2000" i="1" noProof="0" smtClean="0">
                        <a:latin typeface="Cambria Math" panose="02040503050406030204" pitchFamily="18" charset="0"/>
                      </a:rPr>
                      <m:t>𝑟𝑜𝑢𝑛𝑑𝑠</m:t>
                    </m:r>
                    <m:r>
                      <a:rPr lang="fr-CA" sz="2000" i="1" noProof="0" smtClean="0">
                        <a:latin typeface="Cambria Math" panose="02040503050406030204" pitchFamily="18" charset="0"/>
                      </a:rPr>
                      <m:t> (</m:t>
                    </m:r>
                    <m:r>
                      <a:rPr lang="fr-CA" sz="2000" i="1" noProof="0" smtClean="0">
                        <a:latin typeface="Cambria Math" panose="02040503050406030204" pitchFamily="18" charset="0"/>
                      </a:rPr>
                      <m:t>𝑢𝑡𝑖𝑙𝑖𝑠𝑒</m:t>
                    </m:r>
                    <m:r>
                      <a:rPr lang="fr-CA" sz="2000" i="1" noProof="0" smtClean="0">
                        <a:latin typeface="Cambria Math" panose="02040503050406030204" pitchFamily="18" charset="0"/>
                      </a:rPr>
                      <m:t> </m:t>
                    </m:r>
                    <m:r>
                      <a:rPr lang="fr-CA" sz="2000" i="1" noProof="0">
                        <a:latin typeface="Cambria Math" panose="02040503050406030204" pitchFamily="18" charset="0"/>
                      </a:rPr>
                      <m:t>𝑚𝑜𝑛𝑠𝑡𝑒𝑟</m:t>
                    </m:r>
                    <m:r>
                      <a:rPr lang="fr-CA" sz="2000" i="1" noProof="0">
                        <a:latin typeface="Cambria Math" panose="02040503050406030204" pitchFamily="18" charset="0"/>
                      </a:rPr>
                      <m:t>.</m:t>
                    </m:r>
                    <m:r>
                      <a:rPr lang="fr-CA" sz="2000" i="1" noProof="0">
                        <a:latin typeface="Cambria Math" panose="02040503050406030204" pitchFamily="18" charset="0"/>
                      </a:rPr>
                      <m:t>𝑚𝑜𝑐𝑘</m:t>
                    </m:r>
                    <m:r>
                      <a:rPr lang="fr-CA" sz="2000" i="1" noProof="0">
                        <a:latin typeface="Cambria Math" panose="02040503050406030204" pitchFamily="18" charset="0"/>
                      </a:rPr>
                      <m:t>_</m:t>
                    </m:r>
                    <m:r>
                      <a:rPr lang="fr-CA" sz="2000" i="1" noProof="0">
                        <a:latin typeface="Cambria Math" panose="02040503050406030204" pitchFamily="18" charset="0"/>
                      </a:rPr>
                      <m:t>𝑓𝑖𝑔h𝑡</m:t>
                    </m:r>
                    <m:r>
                      <a:rPr lang="fr-CA" sz="2000" i="1" noProof="0">
                        <a:latin typeface="Cambria Math" panose="02040503050406030204" pitchFamily="18" charset="0"/>
                      </a:rPr>
                      <m:t>).</m:t>
                    </m:r>
                  </m:oMath>
                </a14:m>
                <a:endParaRPr lang="fr-CA" sz="2000" noProof="0"/>
              </a:p>
              <a:p>
                <a:pPr marL="457200" indent="-457200">
                  <a:buFont typeface="Arial" panose="020B0604020202020204" pitchFamily="34" charset="0"/>
                  <a:buChar char="•"/>
                </a:pPr>
                <a:endParaRPr lang="fr-CA" noProof="0"/>
              </a:p>
            </p:txBody>
          </p:sp>
        </mc:Choice>
        <mc:Fallback xmlns="">
          <p:sp>
            <p:nvSpPr>
              <p:cNvPr id="3" name="Espace réservé du contenu 2">
                <a:extLst>
                  <a:ext uri="{FF2B5EF4-FFF2-40B4-BE49-F238E27FC236}">
                    <a16:creationId xmlns:a16="http://schemas.microsoft.com/office/drawing/2014/main" id="{B4CED0E3-E493-319A-CA84-13865CDFB167}"/>
                  </a:ext>
                </a:extLst>
              </p:cNvPr>
              <p:cNvSpPr>
                <a:spLocks noGrp="1" noRot="1" noChangeAspect="1" noMove="1" noResize="1" noEditPoints="1" noAdjustHandles="1" noChangeArrowheads="1" noChangeShapeType="1" noTextEdit="1"/>
              </p:cNvSpPr>
              <p:nvPr>
                <p:ph idx="1"/>
              </p:nvPr>
            </p:nvSpPr>
            <p:spPr>
              <a:xfrm>
                <a:off x="623392" y="3260786"/>
                <a:ext cx="10762363" cy="2664492"/>
              </a:xfrm>
              <a:blipFill>
                <a:blip r:embed="rId2"/>
                <a:stretch>
                  <a:fillRect l="-1359" t="-2746"/>
                </a:stretch>
              </a:blipFill>
            </p:spPr>
            <p:txBody>
              <a:bodyPr/>
              <a:lstStyle/>
              <a:p>
                <a:r>
                  <a:rPr lang="en-US">
                    <a:noFill/>
                  </a:rPr>
                  <a:t> </a:t>
                </a:r>
              </a:p>
            </p:txBody>
          </p:sp>
        </mc:Fallback>
      </mc:AlternateContent>
      <p:sp>
        <p:nvSpPr>
          <p:cNvPr id="4" name="Espace réservé du numéro de diapositive 3">
            <a:extLst>
              <a:ext uri="{FF2B5EF4-FFF2-40B4-BE49-F238E27FC236}">
                <a16:creationId xmlns:a16="http://schemas.microsoft.com/office/drawing/2014/main" id="{EA4FFEEA-4AC0-792A-4E8C-0A70AD4454D8}"/>
              </a:ext>
            </a:extLst>
          </p:cNvPr>
          <p:cNvSpPr>
            <a:spLocks noGrp="1"/>
          </p:cNvSpPr>
          <p:nvPr>
            <p:ph type="sldNum" sz="quarter" idx="10"/>
          </p:nvPr>
        </p:nvSpPr>
        <p:spPr/>
        <p:txBody>
          <a:bodyPr/>
          <a:lstStyle/>
          <a:p>
            <a:fld id="{018E2434-2E4F-4CA6-AD8F-EC6088967E7D}" type="slidenum">
              <a:rPr lang="fr-CA" noProof="0" smtClean="0"/>
              <a:t>15</a:t>
            </a:fld>
            <a:endParaRPr lang="fr-CA" noProof="0"/>
          </a:p>
        </p:txBody>
      </p:sp>
      <p:pic>
        <p:nvPicPr>
          <p:cNvPr id="6" name="Image 5">
            <a:extLst>
              <a:ext uri="{FF2B5EF4-FFF2-40B4-BE49-F238E27FC236}">
                <a16:creationId xmlns:a16="http://schemas.microsoft.com/office/drawing/2014/main" id="{7C60DAAB-D3C8-EB30-D1A0-50B45DD855D7}"/>
              </a:ext>
            </a:extLst>
          </p:cNvPr>
          <p:cNvPicPr>
            <a:picLocks noChangeAspect="1"/>
          </p:cNvPicPr>
          <p:nvPr/>
        </p:nvPicPr>
        <p:blipFill>
          <a:blip r:embed="rId3"/>
          <a:srcRect t="13366" b="12339"/>
          <a:stretch>
            <a:fillRect/>
          </a:stretch>
        </p:blipFill>
        <p:spPr>
          <a:xfrm>
            <a:off x="1756020" y="1536520"/>
            <a:ext cx="8061731" cy="1580305"/>
          </a:xfrm>
          <a:prstGeom prst="rect">
            <a:avLst/>
          </a:prstGeom>
        </p:spPr>
      </p:pic>
    </p:spTree>
    <p:extLst>
      <p:ext uri="{BB962C8B-B14F-4D97-AF65-F5344CB8AC3E}">
        <p14:creationId xmlns:p14="http://schemas.microsoft.com/office/powerpoint/2010/main" val="3191893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D455-6427-D0C8-E1CD-D69FE90E717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26FA4F-668A-0D6A-9B9A-004E9F8ED0AE}"/>
              </a:ext>
            </a:extLst>
          </p:cNvPr>
          <p:cNvSpPr>
            <a:spLocks noGrp="1"/>
          </p:cNvSpPr>
          <p:nvPr>
            <p:ph type="title"/>
          </p:nvPr>
        </p:nvSpPr>
        <p:spPr/>
        <p:txBody>
          <a:bodyPr/>
          <a:lstStyle/>
          <a:p>
            <a:r>
              <a:rPr lang="fr-CA" noProof="0"/>
              <a:t>Algorithme Génétique</a:t>
            </a:r>
          </a:p>
        </p:txBody>
      </p:sp>
      <p:sp>
        <p:nvSpPr>
          <p:cNvPr id="4" name="Espace réservé du numéro de diapositive 3">
            <a:extLst>
              <a:ext uri="{FF2B5EF4-FFF2-40B4-BE49-F238E27FC236}">
                <a16:creationId xmlns:a16="http://schemas.microsoft.com/office/drawing/2014/main" id="{77E6AEA7-2529-50BD-9C88-AE61ABC61A71}"/>
              </a:ext>
            </a:extLst>
          </p:cNvPr>
          <p:cNvSpPr>
            <a:spLocks noGrp="1"/>
          </p:cNvSpPr>
          <p:nvPr>
            <p:ph type="sldNum" sz="quarter" idx="10"/>
          </p:nvPr>
        </p:nvSpPr>
        <p:spPr/>
        <p:txBody>
          <a:bodyPr/>
          <a:lstStyle/>
          <a:p>
            <a:fld id="{018E2434-2E4F-4CA6-AD8F-EC6088967E7D}" type="slidenum">
              <a:rPr lang="fr-CA" noProof="0" smtClean="0"/>
              <a:t>16</a:t>
            </a:fld>
            <a:endParaRPr lang="fr-CA" noProof="0"/>
          </a:p>
        </p:txBody>
      </p:sp>
      <p:pic>
        <p:nvPicPr>
          <p:cNvPr id="8" name="Image 7">
            <a:extLst>
              <a:ext uri="{FF2B5EF4-FFF2-40B4-BE49-F238E27FC236}">
                <a16:creationId xmlns:a16="http://schemas.microsoft.com/office/drawing/2014/main" id="{A8FE0EFA-C7F0-3C9E-A3C2-DA9D1A62C06B}"/>
              </a:ext>
            </a:extLst>
          </p:cNvPr>
          <p:cNvPicPr>
            <a:picLocks noChangeAspect="1"/>
          </p:cNvPicPr>
          <p:nvPr/>
        </p:nvPicPr>
        <p:blipFill>
          <a:blip r:embed="rId3"/>
          <a:stretch>
            <a:fillRect/>
          </a:stretch>
        </p:blipFill>
        <p:spPr>
          <a:xfrm>
            <a:off x="1358081" y="2110592"/>
            <a:ext cx="512507" cy="512507"/>
          </a:xfrm>
          <a:prstGeom prst="rect">
            <a:avLst/>
          </a:prstGeom>
        </p:spPr>
      </p:pic>
      <p:pic>
        <p:nvPicPr>
          <p:cNvPr id="10" name="Image 9">
            <a:extLst>
              <a:ext uri="{FF2B5EF4-FFF2-40B4-BE49-F238E27FC236}">
                <a16:creationId xmlns:a16="http://schemas.microsoft.com/office/drawing/2014/main" id="{7B7D1D1B-95F8-C423-AAF1-36A347957B76}"/>
              </a:ext>
            </a:extLst>
          </p:cNvPr>
          <p:cNvPicPr>
            <a:picLocks noChangeAspect="1"/>
          </p:cNvPicPr>
          <p:nvPr/>
        </p:nvPicPr>
        <p:blipFill>
          <a:blip r:embed="rId4"/>
          <a:stretch>
            <a:fillRect/>
          </a:stretch>
        </p:blipFill>
        <p:spPr>
          <a:xfrm>
            <a:off x="2144662" y="2110592"/>
            <a:ext cx="512507" cy="512507"/>
          </a:xfrm>
          <a:prstGeom prst="rect">
            <a:avLst/>
          </a:prstGeom>
        </p:spPr>
      </p:pic>
      <p:pic>
        <p:nvPicPr>
          <p:cNvPr id="12" name="Image 11">
            <a:extLst>
              <a:ext uri="{FF2B5EF4-FFF2-40B4-BE49-F238E27FC236}">
                <a16:creationId xmlns:a16="http://schemas.microsoft.com/office/drawing/2014/main" id="{DF3480A3-826E-3C1B-4594-7B01BA14637E}"/>
              </a:ext>
            </a:extLst>
          </p:cNvPr>
          <p:cNvPicPr>
            <a:picLocks noChangeAspect="1"/>
          </p:cNvPicPr>
          <p:nvPr/>
        </p:nvPicPr>
        <p:blipFill>
          <a:blip r:embed="rId5"/>
          <a:stretch>
            <a:fillRect/>
          </a:stretch>
        </p:blipFill>
        <p:spPr>
          <a:xfrm>
            <a:off x="1649476" y="2697611"/>
            <a:ext cx="582791" cy="582791"/>
          </a:xfrm>
          <a:prstGeom prst="rect">
            <a:avLst/>
          </a:prstGeom>
        </p:spPr>
      </p:pic>
      <p:pic>
        <p:nvPicPr>
          <p:cNvPr id="14" name="Image 13">
            <a:extLst>
              <a:ext uri="{FF2B5EF4-FFF2-40B4-BE49-F238E27FC236}">
                <a16:creationId xmlns:a16="http://schemas.microsoft.com/office/drawing/2014/main" id="{3D4434F9-ECE8-FC00-B160-4A2F39D03428}"/>
              </a:ext>
            </a:extLst>
          </p:cNvPr>
          <p:cNvPicPr>
            <a:picLocks noChangeAspect="1"/>
          </p:cNvPicPr>
          <p:nvPr/>
        </p:nvPicPr>
        <p:blipFill>
          <a:blip r:embed="rId6"/>
          <a:stretch>
            <a:fillRect/>
          </a:stretch>
        </p:blipFill>
        <p:spPr>
          <a:xfrm>
            <a:off x="2232267" y="2767895"/>
            <a:ext cx="685800" cy="685800"/>
          </a:xfrm>
          <a:prstGeom prst="rect">
            <a:avLst/>
          </a:prstGeom>
        </p:spPr>
      </p:pic>
      <p:pic>
        <p:nvPicPr>
          <p:cNvPr id="16" name="Image 15">
            <a:extLst>
              <a:ext uri="{FF2B5EF4-FFF2-40B4-BE49-F238E27FC236}">
                <a16:creationId xmlns:a16="http://schemas.microsoft.com/office/drawing/2014/main" id="{85DBC2E6-12A0-D589-8318-CF6D881A25FD}"/>
              </a:ext>
            </a:extLst>
          </p:cNvPr>
          <p:cNvPicPr>
            <a:picLocks noChangeAspect="1"/>
          </p:cNvPicPr>
          <p:nvPr/>
        </p:nvPicPr>
        <p:blipFill>
          <a:blip r:embed="rId7"/>
          <a:stretch>
            <a:fillRect/>
          </a:stretch>
        </p:blipFill>
        <p:spPr>
          <a:xfrm>
            <a:off x="1025752" y="2834710"/>
            <a:ext cx="582791" cy="582791"/>
          </a:xfrm>
          <a:prstGeom prst="rect">
            <a:avLst/>
          </a:prstGeom>
        </p:spPr>
      </p:pic>
      <p:pic>
        <p:nvPicPr>
          <p:cNvPr id="1028" name="Picture 4" descr="Visual Language Lab | » Action Stars and Smoke-veiled fights">
            <a:extLst>
              <a:ext uri="{FF2B5EF4-FFF2-40B4-BE49-F238E27FC236}">
                <a16:creationId xmlns:a16="http://schemas.microsoft.com/office/drawing/2014/main" id="{125E7A69-4DEC-492D-B97F-137EE5BED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0718" y="2131579"/>
            <a:ext cx="1664593" cy="1317523"/>
          </a:xfrm>
          <a:prstGeom prst="rect">
            <a:avLst/>
          </a:prstGeom>
          <a:noFill/>
          <a:extLst>
            <a:ext uri="{909E8E84-426E-40DD-AFC4-6F175D3DCCD1}">
              <a14:hiddenFill xmlns:a14="http://schemas.microsoft.com/office/drawing/2010/main">
                <a:solidFill>
                  <a:srgbClr val="FFFFFF"/>
                </a:solidFill>
              </a14:hiddenFill>
            </a:ext>
          </a:extLst>
        </p:spPr>
      </p:pic>
      <p:sp>
        <p:nvSpPr>
          <p:cNvPr id="20" name="Flèche : droite 19">
            <a:extLst>
              <a:ext uri="{FF2B5EF4-FFF2-40B4-BE49-F238E27FC236}">
                <a16:creationId xmlns:a16="http://schemas.microsoft.com/office/drawing/2014/main" id="{0289A879-A8D3-A44B-ADF9-774EE39E02A2}"/>
              </a:ext>
            </a:extLst>
          </p:cNvPr>
          <p:cNvSpPr/>
          <p:nvPr/>
        </p:nvSpPr>
        <p:spPr bwMode="auto">
          <a:xfrm>
            <a:off x="3007846" y="2652148"/>
            <a:ext cx="823670"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21" name="ZoneTexte 20">
            <a:extLst>
              <a:ext uri="{FF2B5EF4-FFF2-40B4-BE49-F238E27FC236}">
                <a16:creationId xmlns:a16="http://schemas.microsoft.com/office/drawing/2014/main" id="{8B784BF7-EA22-1F08-41C0-66E92CF8382A}"/>
              </a:ext>
            </a:extLst>
          </p:cNvPr>
          <p:cNvSpPr txBox="1"/>
          <p:nvPr/>
        </p:nvSpPr>
        <p:spPr>
          <a:xfrm>
            <a:off x="1257790" y="1611671"/>
            <a:ext cx="1679191" cy="461665"/>
          </a:xfrm>
          <a:prstGeom prst="rect">
            <a:avLst/>
          </a:prstGeom>
          <a:noFill/>
        </p:spPr>
        <p:txBody>
          <a:bodyPr wrap="square" rtlCol="0">
            <a:spAutoFit/>
          </a:bodyPr>
          <a:lstStyle/>
          <a:p>
            <a:r>
              <a:rPr lang="fr-CA" noProof="0"/>
              <a:t>Population</a:t>
            </a:r>
          </a:p>
        </p:txBody>
      </p:sp>
      <p:sp>
        <p:nvSpPr>
          <p:cNvPr id="22" name="ZoneTexte 21">
            <a:extLst>
              <a:ext uri="{FF2B5EF4-FFF2-40B4-BE49-F238E27FC236}">
                <a16:creationId xmlns:a16="http://schemas.microsoft.com/office/drawing/2014/main" id="{EF0EFDE5-9E36-F788-1CD1-04B6C5081A7B}"/>
              </a:ext>
            </a:extLst>
          </p:cNvPr>
          <p:cNvSpPr txBox="1"/>
          <p:nvPr/>
        </p:nvSpPr>
        <p:spPr>
          <a:xfrm>
            <a:off x="3361159" y="1656898"/>
            <a:ext cx="3137851" cy="461665"/>
          </a:xfrm>
          <a:prstGeom prst="rect">
            <a:avLst/>
          </a:prstGeom>
          <a:noFill/>
        </p:spPr>
        <p:txBody>
          <a:bodyPr wrap="square" rtlCol="0">
            <a:spAutoFit/>
          </a:bodyPr>
          <a:lstStyle/>
          <a:p>
            <a:r>
              <a:rPr lang="fr-CA" noProof="0"/>
              <a:t>Fitness (</a:t>
            </a:r>
            <a:r>
              <a:rPr lang="fr-CA" noProof="0" err="1"/>
              <a:t>mock_fight</a:t>
            </a:r>
            <a:r>
              <a:rPr lang="fr-CA" noProof="0"/>
              <a:t>)</a:t>
            </a:r>
          </a:p>
        </p:txBody>
      </p:sp>
      <p:pic>
        <p:nvPicPr>
          <p:cNvPr id="23" name="Image 22">
            <a:extLst>
              <a:ext uri="{FF2B5EF4-FFF2-40B4-BE49-F238E27FC236}">
                <a16:creationId xmlns:a16="http://schemas.microsoft.com/office/drawing/2014/main" id="{DD80445B-600E-3052-49BF-70ED08DB4908}"/>
              </a:ext>
            </a:extLst>
          </p:cNvPr>
          <p:cNvPicPr>
            <a:picLocks noChangeAspect="1"/>
          </p:cNvPicPr>
          <p:nvPr/>
        </p:nvPicPr>
        <p:blipFill>
          <a:blip r:embed="rId3"/>
          <a:stretch>
            <a:fillRect/>
          </a:stretch>
        </p:blipFill>
        <p:spPr>
          <a:xfrm>
            <a:off x="5528381" y="3697414"/>
            <a:ext cx="512507" cy="512507"/>
          </a:xfrm>
          <a:prstGeom prst="rect">
            <a:avLst/>
          </a:prstGeom>
        </p:spPr>
      </p:pic>
      <p:pic>
        <p:nvPicPr>
          <p:cNvPr id="24" name="Image 23">
            <a:extLst>
              <a:ext uri="{FF2B5EF4-FFF2-40B4-BE49-F238E27FC236}">
                <a16:creationId xmlns:a16="http://schemas.microsoft.com/office/drawing/2014/main" id="{A594B6AE-6FB2-6F01-7BFF-3CAE451101C8}"/>
              </a:ext>
            </a:extLst>
          </p:cNvPr>
          <p:cNvPicPr>
            <a:picLocks noChangeAspect="1"/>
          </p:cNvPicPr>
          <p:nvPr/>
        </p:nvPicPr>
        <p:blipFill>
          <a:blip r:embed="rId4"/>
          <a:stretch>
            <a:fillRect/>
          </a:stretch>
        </p:blipFill>
        <p:spPr>
          <a:xfrm>
            <a:off x="6185995" y="3484409"/>
            <a:ext cx="512507" cy="512507"/>
          </a:xfrm>
          <a:prstGeom prst="rect">
            <a:avLst/>
          </a:prstGeom>
        </p:spPr>
      </p:pic>
      <p:pic>
        <p:nvPicPr>
          <p:cNvPr id="25" name="Image 24">
            <a:extLst>
              <a:ext uri="{FF2B5EF4-FFF2-40B4-BE49-F238E27FC236}">
                <a16:creationId xmlns:a16="http://schemas.microsoft.com/office/drawing/2014/main" id="{4692B4E3-26B4-0CA4-1154-AA87AFE0B173}"/>
              </a:ext>
            </a:extLst>
          </p:cNvPr>
          <p:cNvPicPr>
            <a:picLocks noChangeAspect="1"/>
          </p:cNvPicPr>
          <p:nvPr/>
        </p:nvPicPr>
        <p:blipFill>
          <a:blip r:embed="rId5"/>
          <a:stretch>
            <a:fillRect/>
          </a:stretch>
        </p:blipFill>
        <p:spPr>
          <a:xfrm>
            <a:off x="5798182" y="4356784"/>
            <a:ext cx="582791" cy="582791"/>
          </a:xfrm>
          <a:prstGeom prst="rect">
            <a:avLst/>
          </a:prstGeom>
        </p:spPr>
      </p:pic>
      <p:pic>
        <p:nvPicPr>
          <p:cNvPr id="26" name="Image 25">
            <a:extLst>
              <a:ext uri="{FF2B5EF4-FFF2-40B4-BE49-F238E27FC236}">
                <a16:creationId xmlns:a16="http://schemas.microsoft.com/office/drawing/2014/main" id="{6347BFA2-DDFE-D52F-1176-3EEE2398106A}"/>
              </a:ext>
            </a:extLst>
          </p:cNvPr>
          <p:cNvPicPr>
            <a:picLocks noChangeAspect="1"/>
          </p:cNvPicPr>
          <p:nvPr/>
        </p:nvPicPr>
        <p:blipFill>
          <a:blip r:embed="rId6"/>
          <a:stretch>
            <a:fillRect/>
          </a:stretch>
        </p:blipFill>
        <p:spPr>
          <a:xfrm>
            <a:off x="6311972" y="4141712"/>
            <a:ext cx="685800" cy="685800"/>
          </a:xfrm>
          <a:prstGeom prst="rect">
            <a:avLst/>
          </a:prstGeom>
        </p:spPr>
      </p:pic>
      <p:pic>
        <p:nvPicPr>
          <p:cNvPr id="27" name="Image 26">
            <a:extLst>
              <a:ext uri="{FF2B5EF4-FFF2-40B4-BE49-F238E27FC236}">
                <a16:creationId xmlns:a16="http://schemas.microsoft.com/office/drawing/2014/main" id="{F4594A45-4427-A2A8-10F8-A3607F68B3DD}"/>
              </a:ext>
            </a:extLst>
          </p:cNvPr>
          <p:cNvPicPr>
            <a:picLocks noChangeAspect="1"/>
          </p:cNvPicPr>
          <p:nvPr/>
        </p:nvPicPr>
        <p:blipFill>
          <a:blip r:embed="rId7"/>
          <a:stretch>
            <a:fillRect/>
          </a:stretch>
        </p:blipFill>
        <p:spPr>
          <a:xfrm>
            <a:off x="5069646" y="4319578"/>
            <a:ext cx="582791" cy="582791"/>
          </a:xfrm>
          <a:prstGeom prst="rect">
            <a:avLst/>
          </a:prstGeom>
        </p:spPr>
      </p:pic>
      <p:sp>
        <p:nvSpPr>
          <p:cNvPr id="28" name="Ellipse 27">
            <a:extLst>
              <a:ext uri="{FF2B5EF4-FFF2-40B4-BE49-F238E27FC236}">
                <a16:creationId xmlns:a16="http://schemas.microsoft.com/office/drawing/2014/main" id="{BF17DB05-D9E3-82CA-3563-02A2E6FC2BDA}"/>
              </a:ext>
            </a:extLst>
          </p:cNvPr>
          <p:cNvSpPr/>
          <p:nvPr/>
        </p:nvSpPr>
        <p:spPr bwMode="auto">
          <a:xfrm>
            <a:off x="5747929" y="4312759"/>
            <a:ext cx="621163" cy="70558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29" name="Ellipse 28">
            <a:extLst>
              <a:ext uri="{FF2B5EF4-FFF2-40B4-BE49-F238E27FC236}">
                <a16:creationId xmlns:a16="http://schemas.microsoft.com/office/drawing/2014/main" id="{42EF5519-63A5-763D-CE70-86466D5D7743}"/>
              </a:ext>
            </a:extLst>
          </p:cNvPr>
          <p:cNvSpPr/>
          <p:nvPr/>
        </p:nvSpPr>
        <p:spPr bwMode="auto">
          <a:xfrm>
            <a:off x="6338237" y="4141711"/>
            <a:ext cx="685800" cy="685801"/>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0" name="Flèche : droite 29">
            <a:extLst>
              <a:ext uri="{FF2B5EF4-FFF2-40B4-BE49-F238E27FC236}">
                <a16:creationId xmlns:a16="http://schemas.microsoft.com/office/drawing/2014/main" id="{F9460DC9-5ADC-F5A8-81BD-766B6BC984B2}"/>
              </a:ext>
            </a:extLst>
          </p:cNvPr>
          <p:cNvSpPr/>
          <p:nvPr/>
        </p:nvSpPr>
        <p:spPr bwMode="auto">
          <a:xfrm rot="2567223">
            <a:off x="5403886" y="3040336"/>
            <a:ext cx="854736"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1" name="Ellipse 30">
            <a:extLst>
              <a:ext uri="{FF2B5EF4-FFF2-40B4-BE49-F238E27FC236}">
                <a16:creationId xmlns:a16="http://schemas.microsoft.com/office/drawing/2014/main" id="{9A1D0FA3-1978-DB8D-AB61-9B2D3652B9A9}"/>
              </a:ext>
            </a:extLst>
          </p:cNvPr>
          <p:cNvSpPr/>
          <p:nvPr/>
        </p:nvSpPr>
        <p:spPr bwMode="auto">
          <a:xfrm>
            <a:off x="5069645" y="4258183"/>
            <a:ext cx="621163" cy="70558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2" name="Flèche : droite 31">
            <a:extLst>
              <a:ext uri="{FF2B5EF4-FFF2-40B4-BE49-F238E27FC236}">
                <a16:creationId xmlns:a16="http://schemas.microsoft.com/office/drawing/2014/main" id="{01C964B6-ACB0-55E8-CBE7-9FCFCA90F063}"/>
              </a:ext>
            </a:extLst>
          </p:cNvPr>
          <p:cNvSpPr/>
          <p:nvPr/>
        </p:nvSpPr>
        <p:spPr bwMode="auto">
          <a:xfrm rot="10023752">
            <a:off x="4685634" y="5194745"/>
            <a:ext cx="932565"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4" name="ZoneTexte 33">
            <a:extLst>
              <a:ext uri="{FF2B5EF4-FFF2-40B4-BE49-F238E27FC236}">
                <a16:creationId xmlns:a16="http://schemas.microsoft.com/office/drawing/2014/main" id="{F700BE1A-7139-E86F-4551-AA1B8CD6979D}"/>
              </a:ext>
            </a:extLst>
          </p:cNvPr>
          <p:cNvSpPr txBox="1"/>
          <p:nvPr/>
        </p:nvSpPr>
        <p:spPr>
          <a:xfrm>
            <a:off x="5779450" y="4927985"/>
            <a:ext cx="1578963" cy="738664"/>
          </a:xfrm>
          <a:prstGeom prst="rect">
            <a:avLst/>
          </a:prstGeom>
          <a:noFill/>
        </p:spPr>
        <p:txBody>
          <a:bodyPr wrap="square" rtlCol="0">
            <a:spAutoFit/>
          </a:bodyPr>
          <a:lstStyle/>
          <a:p>
            <a:r>
              <a:rPr lang="fr-CA" noProof="0"/>
              <a:t>Sélection</a:t>
            </a:r>
          </a:p>
          <a:p>
            <a:r>
              <a:rPr lang="fr-CA" sz="1800" noProof="0"/>
              <a:t>(Roulette)</a:t>
            </a:r>
          </a:p>
        </p:txBody>
      </p:sp>
      <p:sp>
        <p:nvSpPr>
          <p:cNvPr id="35" name="ZoneTexte 34">
            <a:extLst>
              <a:ext uri="{FF2B5EF4-FFF2-40B4-BE49-F238E27FC236}">
                <a16:creationId xmlns:a16="http://schemas.microsoft.com/office/drawing/2014/main" id="{93E90750-52C3-8925-DE0B-AFFB443C406E}"/>
              </a:ext>
            </a:extLst>
          </p:cNvPr>
          <p:cNvSpPr txBox="1"/>
          <p:nvPr/>
        </p:nvSpPr>
        <p:spPr>
          <a:xfrm>
            <a:off x="3191731" y="5968591"/>
            <a:ext cx="1766154" cy="461665"/>
          </a:xfrm>
          <a:prstGeom prst="rect">
            <a:avLst/>
          </a:prstGeom>
          <a:noFill/>
        </p:spPr>
        <p:txBody>
          <a:bodyPr wrap="square" rtlCol="0">
            <a:spAutoFit/>
          </a:bodyPr>
          <a:lstStyle/>
          <a:p>
            <a:r>
              <a:rPr lang="fr-CA" noProof="0"/>
              <a:t>Croisement</a:t>
            </a:r>
          </a:p>
        </p:txBody>
      </p:sp>
      <p:pic>
        <p:nvPicPr>
          <p:cNvPr id="1036" name="Picture 12" descr="Baril Radioactif D'isolement Illustration Stock - Illustration du ...">
            <a:extLst>
              <a:ext uri="{FF2B5EF4-FFF2-40B4-BE49-F238E27FC236}">
                <a16:creationId xmlns:a16="http://schemas.microsoft.com/office/drawing/2014/main" id="{1417066A-AF78-51F4-5691-115DD0408C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827" y="4818673"/>
            <a:ext cx="1299088" cy="1299088"/>
          </a:xfrm>
          <a:prstGeom prst="rect">
            <a:avLst/>
          </a:prstGeom>
          <a:noFill/>
          <a:extLst>
            <a:ext uri="{909E8E84-426E-40DD-AFC4-6F175D3DCCD1}">
              <a14:hiddenFill xmlns:a14="http://schemas.microsoft.com/office/drawing/2010/main">
                <a:solidFill>
                  <a:srgbClr val="FFFFFF"/>
                </a:solidFill>
              </a14:hiddenFill>
            </a:ext>
          </a:extLst>
        </p:spPr>
      </p:pic>
      <p:sp>
        <p:nvSpPr>
          <p:cNvPr id="37" name="Flèche : droite 36">
            <a:extLst>
              <a:ext uri="{FF2B5EF4-FFF2-40B4-BE49-F238E27FC236}">
                <a16:creationId xmlns:a16="http://schemas.microsoft.com/office/drawing/2014/main" id="{D2498531-4C8D-7EBF-AF4A-7F635BBD181A}"/>
              </a:ext>
            </a:extLst>
          </p:cNvPr>
          <p:cNvSpPr/>
          <p:nvPr/>
        </p:nvSpPr>
        <p:spPr bwMode="auto">
          <a:xfrm rot="10800000">
            <a:off x="2345299" y="5285655"/>
            <a:ext cx="926654" cy="36512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38" name="ZoneTexte 37">
            <a:extLst>
              <a:ext uri="{FF2B5EF4-FFF2-40B4-BE49-F238E27FC236}">
                <a16:creationId xmlns:a16="http://schemas.microsoft.com/office/drawing/2014/main" id="{433CE095-1774-34F1-19DF-1EB4606786EB}"/>
              </a:ext>
            </a:extLst>
          </p:cNvPr>
          <p:cNvSpPr txBox="1"/>
          <p:nvPr/>
        </p:nvSpPr>
        <p:spPr>
          <a:xfrm>
            <a:off x="1091631" y="5968590"/>
            <a:ext cx="1505256" cy="461665"/>
          </a:xfrm>
          <a:prstGeom prst="rect">
            <a:avLst/>
          </a:prstGeom>
          <a:noFill/>
        </p:spPr>
        <p:txBody>
          <a:bodyPr wrap="square" rtlCol="0">
            <a:spAutoFit/>
          </a:bodyPr>
          <a:lstStyle/>
          <a:p>
            <a:r>
              <a:rPr lang="fr-CA" noProof="0"/>
              <a:t>Mutation</a:t>
            </a:r>
          </a:p>
        </p:txBody>
      </p:sp>
      <p:sp>
        <p:nvSpPr>
          <p:cNvPr id="40" name="Flèche : demi-tour 39">
            <a:extLst>
              <a:ext uri="{FF2B5EF4-FFF2-40B4-BE49-F238E27FC236}">
                <a16:creationId xmlns:a16="http://schemas.microsoft.com/office/drawing/2014/main" id="{F7B6B527-D790-F0FD-2E74-40AB78445996}"/>
              </a:ext>
            </a:extLst>
          </p:cNvPr>
          <p:cNvSpPr/>
          <p:nvPr/>
        </p:nvSpPr>
        <p:spPr bwMode="auto">
          <a:xfrm rot="16200000">
            <a:off x="-720930" y="3772508"/>
            <a:ext cx="2857618" cy="707821"/>
          </a:xfrm>
          <a:prstGeom prst="uturnArrow">
            <a:avLst>
              <a:gd name="adj1" fmla="val 20651"/>
              <a:gd name="adj2" fmla="val 25000"/>
              <a:gd name="adj3" fmla="val 20198"/>
              <a:gd name="adj4" fmla="val 59754"/>
              <a:gd name="adj5" fmla="val 9106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noProof="0">
              <a:ln>
                <a:noFill/>
              </a:ln>
              <a:solidFill>
                <a:srgbClr val="000000"/>
              </a:solidFill>
              <a:effectLst/>
              <a:latin typeface="Arial" charset="0"/>
              <a:ea typeface="ＭＳ Ｐゴシック" charset="0"/>
              <a:cs typeface="ＭＳ Ｐゴシック" charset="0"/>
            </a:endParaRPr>
          </a:p>
        </p:txBody>
      </p:sp>
      <p:sp>
        <p:nvSpPr>
          <p:cNvPr id="41" name="ZoneTexte 40">
            <a:extLst>
              <a:ext uri="{FF2B5EF4-FFF2-40B4-BE49-F238E27FC236}">
                <a16:creationId xmlns:a16="http://schemas.microsoft.com/office/drawing/2014/main" id="{3A09A2DA-38F3-6F9B-0871-ABB40C48DDDA}"/>
              </a:ext>
            </a:extLst>
          </p:cNvPr>
          <p:cNvSpPr txBox="1"/>
          <p:nvPr/>
        </p:nvSpPr>
        <p:spPr>
          <a:xfrm>
            <a:off x="7403846" y="2099489"/>
            <a:ext cx="4684664" cy="3724096"/>
          </a:xfrm>
          <a:prstGeom prst="rect">
            <a:avLst/>
          </a:prstGeom>
          <a:noFill/>
          <a:ln w="28575">
            <a:solidFill>
              <a:schemeClr val="tx1"/>
            </a:solidFill>
          </a:ln>
        </p:spPr>
        <p:txBody>
          <a:bodyPr wrap="square" rtlCol="0">
            <a:spAutoFit/>
          </a:bodyPr>
          <a:lstStyle/>
          <a:p>
            <a:pPr marL="342900" indent="-342900">
              <a:spcBef>
                <a:spcPts val="600"/>
              </a:spcBef>
              <a:buFont typeface="Arial" panose="020B0604020202020204" pitchFamily="34" charset="0"/>
              <a:buChar char="•"/>
            </a:pPr>
            <a:r>
              <a:rPr lang="fr-CA" noProof="0"/>
              <a:t>Encodage et population</a:t>
            </a:r>
          </a:p>
          <a:p>
            <a:pPr marL="800100" lvl="1" indent="-342900">
              <a:spcBef>
                <a:spcPts val="600"/>
              </a:spcBef>
              <a:buFont typeface="Arial" panose="020B0604020202020204" pitchFamily="34" charset="0"/>
              <a:buChar char="•"/>
            </a:pPr>
            <a:r>
              <a:rPr lang="fr-CA" sz="2000" noProof="0"/>
              <a:t>12 bits/attribut, 500 individus</a:t>
            </a:r>
          </a:p>
          <a:p>
            <a:pPr marL="342900" indent="-342900">
              <a:spcBef>
                <a:spcPts val="600"/>
              </a:spcBef>
              <a:buFont typeface="Arial" panose="020B0604020202020204" pitchFamily="34" charset="0"/>
              <a:buChar char="•"/>
            </a:pPr>
            <a:r>
              <a:rPr lang="fr-CA" noProof="0"/>
              <a:t>Évaluation (Fitness)</a:t>
            </a:r>
          </a:p>
          <a:p>
            <a:pPr marL="800100" lvl="1" indent="-342900">
              <a:spcBef>
                <a:spcPts val="600"/>
              </a:spcBef>
              <a:buFont typeface="Arial" panose="020B0604020202020204" pitchFamily="34" charset="0"/>
              <a:buChar char="•"/>
            </a:pPr>
            <a:r>
              <a:rPr lang="fr-CA" sz="2000" noProof="0"/>
              <a:t>Score + 5 * rounds gagnés</a:t>
            </a:r>
          </a:p>
          <a:p>
            <a:pPr marL="342900" indent="-342900">
              <a:spcBef>
                <a:spcPts val="600"/>
              </a:spcBef>
              <a:buFont typeface="Arial" panose="020B0604020202020204" pitchFamily="34" charset="0"/>
              <a:buChar char="•"/>
            </a:pPr>
            <a:r>
              <a:rPr lang="fr-CA" noProof="0"/>
              <a:t>Opérations génétiques</a:t>
            </a:r>
          </a:p>
          <a:p>
            <a:pPr marL="800100" lvl="1" indent="-342900">
              <a:spcBef>
                <a:spcPts val="600"/>
              </a:spcBef>
              <a:buFont typeface="Arial" panose="020B0604020202020204" pitchFamily="34" charset="0"/>
              <a:buChar char="•"/>
            </a:pPr>
            <a:r>
              <a:rPr lang="fr-CA" sz="2000" noProof="0"/>
              <a:t>Sélection : Roulette </a:t>
            </a:r>
          </a:p>
          <a:p>
            <a:pPr marL="800100" lvl="1" indent="-342900">
              <a:spcBef>
                <a:spcPts val="600"/>
              </a:spcBef>
              <a:buFont typeface="Arial" panose="020B0604020202020204" pitchFamily="34" charset="0"/>
              <a:buChar char="•"/>
            </a:pPr>
            <a:r>
              <a:rPr lang="fr-CA" sz="2000" noProof="0"/>
              <a:t>Croisement : Séparation mod32</a:t>
            </a:r>
          </a:p>
          <a:p>
            <a:pPr marL="800100" lvl="1" indent="-342900">
              <a:spcBef>
                <a:spcPts val="600"/>
              </a:spcBef>
              <a:buFont typeface="Arial" panose="020B0604020202020204" pitchFamily="34" charset="0"/>
              <a:buChar char="•"/>
            </a:pPr>
            <a:r>
              <a:rPr lang="fr-CA" sz="2000" noProof="0"/>
              <a:t>Mutation: Bit-flip</a:t>
            </a:r>
          </a:p>
          <a:p>
            <a:pPr marL="342900" indent="-342900">
              <a:spcBef>
                <a:spcPts val="600"/>
              </a:spcBef>
              <a:buFont typeface="Arial" panose="020B0604020202020204" pitchFamily="34" charset="0"/>
              <a:buChar char="•"/>
            </a:pPr>
            <a:r>
              <a:rPr lang="fr-CA" noProof="0"/>
              <a:t>Élitisme</a:t>
            </a:r>
          </a:p>
        </p:txBody>
      </p:sp>
      <p:pic>
        <p:nvPicPr>
          <p:cNvPr id="3" name="Image 2">
            <a:extLst>
              <a:ext uri="{FF2B5EF4-FFF2-40B4-BE49-F238E27FC236}">
                <a16:creationId xmlns:a16="http://schemas.microsoft.com/office/drawing/2014/main" id="{F0C3AF94-D46F-A1C3-E931-A41038558618}"/>
              </a:ext>
            </a:extLst>
          </p:cNvPr>
          <p:cNvPicPr>
            <a:picLocks noChangeAspect="1"/>
          </p:cNvPicPr>
          <p:nvPr/>
        </p:nvPicPr>
        <p:blipFill>
          <a:blip r:embed="rId7"/>
          <a:stretch>
            <a:fillRect/>
          </a:stretch>
        </p:blipFill>
        <p:spPr>
          <a:xfrm>
            <a:off x="3625523" y="5145012"/>
            <a:ext cx="582791" cy="582791"/>
          </a:xfrm>
          <a:prstGeom prst="rect">
            <a:avLst/>
          </a:prstGeom>
        </p:spPr>
      </p:pic>
      <p:pic>
        <p:nvPicPr>
          <p:cNvPr id="5" name="Image 4">
            <a:extLst>
              <a:ext uri="{FF2B5EF4-FFF2-40B4-BE49-F238E27FC236}">
                <a16:creationId xmlns:a16="http://schemas.microsoft.com/office/drawing/2014/main" id="{4639A0F5-EDD8-5E5C-E48E-E026F8DD359F}"/>
              </a:ext>
            </a:extLst>
          </p:cNvPr>
          <p:cNvPicPr>
            <a:picLocks noChangeAspect="1"/>
          </p:cNvPicPr>
          <p:nvPr/>
        </p:nvPicPr>
        <p:blipFill>
          <a:blip r:embed="rId5"/>
          <a:stretch>
            <a:fillRect/>
          </a:stretch>
        </p:blipFill>
        <p:spPr>
          <a:xfrm flipH="1">
            <a:off x="4029485" y="5145011"/>
            <a:ext cx="582791" cy="582791"/>
          </a:xfrm>
          <a:prstGeom prst="rect">
            <a:avLst/>
          </a:prstGeom>
        </p:spPr>
      </p:pic>
      <p:sp>
        <p:nvSpPr>
          <p:cNvPr id="6" name="Cœur 5">
            <a:extLst>
              <a:ext uri="{FF2B5EF4-FFF2-40B4-BE49-F238E27FC236}">
                <a16:creationId xmlns:a16="http://schemas.microsoft.com/office/drawing/2014/main" id="{F08F840A-5E49-4166-2CF1-9DF4F2909354}"/>
              </a:ext>
            </a:extLst>
          </p:cNvPr>
          <p:cNvSpPr/>
          <p:nvPr/>
        </p:nvSpPr>
        <p:spPr bwMode="auto">
          <a:xfrm>
            <a:off x="3991568" y="4907318"/>
            <a:ext cx="340404" cy="251208"/>
          </a:xfrm>
          <a:prstGeom prst="hear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2614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C7F78E-5274-728B-747C-4C5CAFE141A4}"/>
              </a:ext>
            </a:extLst>
          </p:cNvPr>
          <p:cNvSpPr>
            <a:spLocks noGrp="1"/>
          </p:cNvSpPr>
          <p:nvPr>
            <p:ph type="title"/>
          </p:nvPr>
        </p:nvSpPr>
        <p:spPr/>
        <p:txBody>
          <a:bodyPr/>
          <a:lstStyle/>
          <a:p>
            <a:r>
              <a:rPr lang="fr-CA"/>
              <a:t>Algorithme Génétique</a:t>
            </a:r>
          </a:p>
        </p:txBody>
      </p:sp>
      <p:sp>
        <p:nvSpPr>
          <p:cNvPr id="4" name="Espace réservé du numéro de diapositive 3">
            <a:extLst>
              <a:ext uri="{FF2B5EF4-FFF2-40B4-BE49-F238E27FC236}">
                <a16:creationId xmlns:a16="http://schemas.microsoft.com/office/drawing/2014/main" id="{487ADBD3-2A10-409B-E3EB-0C610315E3D9}"/>
              </a:ext>
            </a:extLst>
          </p:cNvPr>
          <p:cNvSpPr>
            <a:spLocks noGrp="1"/>
          </p:cNvSpPr>
          <p:nvPr>
            <p:ph type="sldNum" sz="quarter" idx="10"/>
          </p:nvPr>
        </p:nvSpPr>
        <p:spPr/>
        <p:txBody>
          <a:bodyPr/>
          <a:lstStyle/>
          <a:p>
            <a:fld id="{018E2434-2E4F-4CA6-AD8F-EC6088967E7D}" type="slidenum">
              <a:rPr lang="fr-CA" smtClean="0"/>
              <a:t>17</a:t>
            </a:fld>
            <a:endParaRPr lang="fr-CA"/>
          </a:p>
        </p:txBody>
      </p:sp>
      <p:sp>
        <p:nvSpPr>
          <p:cNvPr id="5" name="Rectangle 1">
            <a:extLst>
              <a:ext uri="{FF2B5EF4-FFF2-40B4-BE49-F238E27FC236}">
                <a16:creationId xmlns:a16="http://schemas.microsoft.com/office/drawing/2014/main" id="{7356A354-19DC-5D88-D79A-EC49D48107C4}"/>
              </a:ext>
            </a:extLst>
          </p:cNvPr>
          <p:cNvSpPr>
            <a:spLocks noGrp="1" noChangeArrowheads="1"/>
          </p:cNvSpPr>
          <p:nvPr>
            <p:ph idx="1"/>
          </p:nvPr>
        </p:nvSpPr>
        <p:spPr bwMode="auto">
          <a:xfrm>
            <a:off x="1167704" y="2061823"/>
            <a:ext cx="9238363"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fr-FR" altLang="fr-FR" sz="2000" b="1" i="0" u="none" strike="noStrike" cap="none" normalizeH="0" baseline="0">
                <a:ln>
                  <a:noFill/>
                </a:ln>
                <a:solidFill>
                  <a:schemeClr val="tx1"/>
                </a:solidFill>
                <a:effectLst/>
              </a:rPr>
              <a:t>Population &amp; Encodage :</a:t>
            </a:r>
            <a:r>
              <a:rPr kumimoji="0" lang="fr-FR" altLang="fr-FR" sz="2000" b="0" i="0" u="none" strike="noStrike" cap="none" normalizeH="0" baseline="0">
                <a:ln>
                  <a:noFill/>
                </a:ln>
                <a:solidFill>
                  <a:schemeClr val="tx1"/>
                </a:solidFill>
                <a:effectLst/>
              </a:rPr>
              <a:t> 500 individus encodés sur 144 bits (12 bits/attribut) pour une résolution de 0,5 unité.</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fr-FR" altLang="fr-FR" sz="2000" b="1" i="0" u="none" strike="noStrike" cap="none" normalizeH="0" baseline="0">
                <a:ln>
                  <a:noFill/>
                </a:ln>
                <a:solidFill>
                  <a:schemeClr val="tx1"/>
                </a:solidFill>
                <a:effectLst/>
              </a:rPr>
              <a:t>Croisement (Prob. 0.5) :</a:t>
            </a:r>
            <a:r>
              <a:rPr kumimoji="0" lang="fr-FR" altLang="fr-FR" sz="2000" b="0" i="0" u="none" strike="noStrike" cap="none" normalizeH="0" baseline="0">
                <a:ln>
                  <a:noFill/>
                </a:ln>
                <a:solidFill>
                  <a:schemeClr val="tx1"/>
                </a:solidFill>
                <a:effectLst/>
              </a:rPr>
              <a:t> Séparation mod32</a:t>
            </a:r>
            <a:r>
              <a:rPr kumimoji="0" lang="fr-FR" altLang="fr-FR" sz="1600" b="0" i="0" u="none" strike="noStrike" cap="none" normalizeH="0" baseline="0">
                <a:ln>
                  <a:noFill/>
                </a:ln>
                <a:solidFill>
                  <a:schemeClr val="tx1"/>
                </a:solidFill>
                <a:effectLst/>
              </a:rPr>
              <a:t> </a:t>
            </a:r>
            <a:r>
              <a:rPr kumimoji="0" lang="fr-FR" altLang="fr-FR" sz="2000" b="0" i="0" u="none" strike="noStrike" cap="none" normalizeH="0" baseline="0">
                <a:ln>
                  <a:noFill/>
                </a:ln>
                <a:solidFill>
                  <a:schemeClr val="tx1"/>
                </a:solidFill>
                <a:effectLst/>
              </a:rPr>
              <a:t>pour hybrider les attributs et créer de nouvelles valeurs.</a:t>
            </a:r>
            <a:endParaRPr kumimoji="0" lang="fr-FR" altLang="fr-FR" sz="5400" b="0" i="0" u="none" strike="noStrike" cap="none" normalizeH="0" baseline="0">
              <a:ln>
                <a:noFill/>
              </a:ln>
              <a:solidFill>
                <a:schemeClr val="tx1"/>
              </a:solidFill>
              <a:effectLst/>
            </a:endParaRP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fr-FR" altLang="fr-FR" sz="2000" b="1" i="0" u="none" strike="noStrike" cap="none" normalizeH="0" baseline="0">
                <a:ln>
                  <a:noFill/>
                </a:ln>
                <a:solidFill>
                  <a:schemeClr val="tx1"/>
                </a:solidFill>
                <a:effectLst/>
              </a:rPr>
              <a:t>Mutation (Prob. 0.005) :</a:t>
            </a:r>
            <a:r>
              <a:rPr kumimoji="0" lang="fr-FR" altLang="fr-FR" sz="2000" b="0" i="0" u="none" strike="noStrike" cap="none" normalizeH="0" baseline="0">
                <a:ln>
                  <a:noFill/>
                </a:ln>
                <a:solidFill>
                  <a:schemeClr val="tx1"/>
                </a:solidFill>
                <a:effectLst/>
              </a:rPr>
              <a:t> Inversion de bits (</a:t>
            </a:r>
            <a:r>
              <a:rPr kumimoji="0" lang="fr-FR" altLang="fr-FR" sz="2000" b="1" i="0" u="none" strike="noStrike" cap="none" normalizeH="0" baseline="0">
                <a:ln>
                  <a:noFill/>
                </a:ln>
                <a:solidFill>
                  <a:schemeClr val="tx1"/>
                </a:solidFill>
                <a:effectLst/>
              </a:rPr>
              <a:t>Bit-flip</a:t>
            </a:r>
            <a:r>
              <a:rPr kumimoji="0" lang="fr-FR" altLang="fr-FR" sz="2000" b="0" i="0" u="none" strike="noStrike" cap="none" normalizeH="0" baseline="0">
                <a:ln>
                  <a:noFill/>
                </a:ln>
                <a:solidFill>
                  <a:schemeClr val="tx1"/>
                </a:solidFill>
                <a:effectLst/>
              </a:rPr>
              <a:t>) avec boost dynamique pour éviter les optimums locaux.</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fr-FR" altLang="fr-FR" sz="2000" b="1" i="0" u="none" strike="noStrike" cap="none" normalizeH="0" baseline="0">
                <a:ln>
                  <a:noFill/>
                </a:ln>
                <a:solidFill>
                  <a:schemeClr val="tx1"/>
                </a:solidFill>
                <a:effectLst/>
              </a:rPr>
              <a:t>Élitisme (Top 3) :</a:t>
            </a:r>
            <a:r>
              <a:rPr kumimoji="0" lang="fr-FR" altLang="fr-FR" sz="2000" b="0" i="0" u="none" strike="noStrike" cap="none" normalizeH="0" baseline="0">
                <a:ln>
                  <a:noFill/>
                </a:ln>
                <a:solidFill>
                  <a:schemeClr val="tx1"/>
                </a:solidFill>
                <a:effectLst/>
              </a:rPr>
              <a:t> Conservation des meilleurs spécimens pour garantir une progression constante.</a:t>
            </a:r>
          </a:p>
        </p:txBody>
      </p:sp>
    </p:spTree>
    <p:extLst>
      <p:ext uri="{BB962C8B-B14F-4D97-AF65-F5344CB8AC3E}">
        <p14:creationId xmlns:p14="http://schemas.microsoft.com/office/powerpoint/2010/main" val="3113321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B8EF88-491D-2647-6915-9A0E6148F35B}"/>
              </a:ext>
            </a:extLst>
          </p:cNvPr>
          <p:cNvSpPr>
            <a:spLocks noGrp="1"/>
          </p:cNvSpPr>
          <p:nvPr>
            <p:ph type="title"/>
          </p:nvPr>
        </p:nvSpPr>
        <p:spPr/>
        <p:txBody>
          <a:bodyPr/>
          <a:lstStyle/>
          <a:p>
            <a:r>
              <a:rPr lang="fr-CA"/>
              <a:t>Algorithme génétique</a:t>
            </a:r>
          </a:p>
        </p:txBody>
      </p:sp>
      <p:sp>
        <p:nvSpPr>
          <p:cNvPr id="3" name="Espace réservé du contenu 2">
            <a:extLst>
              <a:ext uri="{FF2B5EF4-FFF2-40B4-BE49-F238E27FC236}">
                <a16:creationId xmlns:a16="http://schemas.microsoft.com/office/drawing/2014/main" id="{30358A66-0571-DD1C-0BCB-99B95DE940A0}"/>
              </a:ext>
            </a:extLst>
          </p:cNvPr>
          <p:cNvSpPr>
            <a:spLocks noGrp="1"/>
          </p:cNvSpPr>
          <p:nvPr>
            <p:ph idx="1"/>
          </p:nvPr>
        </p:nvSpPr>
        <p:spPr>
          <a:xfrm>
            <a:off x="623392" y="1610290"/>
            <a:ext cx="11232819" cy="2833891"/>
          </a:xfrm>
        </p:spPr>
        <p:txBody>
          <a:bodyPr/>
          <a:lstStyle/>
          <a:p>
            <a:r>
              <a:rPr lang="fr-CA" b="1"/>
              <a:t>Évaluation des Performances</a:t>
            </a:r>
          </a:p>
          <a:p>
            <a:pPr marL="457200" indent="-457200">
              <a:buFont typeface="Arial" panose="020B0604020202020204" pitchFamily="34" charset="0"/>
              <a:buChar char="•"/>
            </a:pPr>
            <a:r>
              <a:rPr lang="fr-CA" sz="2800" b="1"/>
              <a:t>Convergence :</a:t>
            </a:r>
            <a:r>
              <a:rPr lang="fr-CA" sz="2800"/>
              <a:t> Atteinte de l'objectif (4/4 rounds) grâce à la pression de sélection.</a:t>
            </a:r>
          </a:p>
          <a:p>
            <a:pPr marL="457200" indent="-457200">
              <a:buFont typeface="Arial" panose="020B0604020202020204" pitchFamily="34" charset="0"/>
              <a:buChar char="•"/>
            </a:pPr>
            <a:r>
              <a:rPr lang="fr-CA" sz="2800" b="1"/>
              <a:t>Rapidité: </a:t>
            </a:r>
            <a:r>
              <a:rPr lang="fr-CA" sz="2800"/>
              <a:t>Battre le monstre dans un délais raisonnable.</a:t>
            </a:r>
            <a:endParaRPr lang="fr-CA" sz="2800" b="1"/>
          </a:p>
          <a:p>
            <a:endParaRPr lang="fr-CA"/>
          </a:p>
        </p:txBody>
      </p:sp>
      <p:sp>
        <p:nvSpPr>
          <p:cNvPr id="4" name="Espace réservé du numéro de diapositive 3">
            <a:extLst>
              <a:ext uri="{FF2B5EF4-FFF2-40B4-BE49-F238E27FC236}">
                <a16:creationId xmlns:a16="http://schemas.microsoft.com/office/drawing/2014/main" id="{593F748F-6A19-B5E3-BF63-31F2F4D3A341}"/>
              </a:ext>
            </a:extLst>
          </p:cNvPr>
          <p:cNvSpPr>
            <a:spLocks noGrp="1"/>
          </p:cNvSpPr>
          <p:nvPr>
            <p:ph type="sldNum" sz="quarter" idx="10"/>
          </p:nvPr>
        </p:nvSpPr>
        <p:spPr/>
        <p:txBody>
          <a:bodyPr/>
          <a:lstStyle/>
          <a:p>
            <a:fld id="{018E2434-2E4F-4CA6-AD8F-EC6088967E7D}" type="slidenum">
              <a:rPr lang="fr-CA" smtClean="0"/>
              <a:t>18</a:t>
            </a:fld>
            <a:endParaRPr lang="fr-CA"/>
          </a:p>
        </p:txBody>
      </p:sp>
    </p:spTree>
    <p:extLst>
      <p:ext uri="{BB962C8B-B14F-4D97-AF65-F5344CB8AC3E}">
        <p14:creationId xmlns:p14="http://schemas.microsoft.com/office/powerpoint/2010/main" val="2809134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703859-6607-3441-7D9F-637F19E66E11}"/>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83654C58-85CD-3D1F-F361-5B5A6A97D373}"/>
              </a:ext>
            </a:extLst>
          </p:cNvPr>
          <p:cNvSpPr>
            <a:spLocks noGrp="1"/>
          </p:cNvSpPr>
          <p:nvPr>
            <p:ph type="sldNum" sz="quarter" idx="10"/>
          </p:nvPr>
        </p:nvSpPr>
        <p:spPr/>
        <p:txBody>
          <a:bodyPr/>
          <a:lstStyle/>
          <a:p>
            <a:fld id="{018E2434-2E4F-4CA6-AD8F-EC6088967E7D}" type="slidenum">
              <a:rPr lang="fr-CA" noProof="0" smtClean="0"/>
              <a:t>19</a:t>
            </a:fld>
            <a:endParaRPr lang="fr-CA" noProof="0"/>
          </a:p>
        </p:txBody>
      </p:sp>
      <p:pic>
        <p:nvPicPr>
          <p:cNvPr id="7" name="Picture 6">
            <a:extLst>
              <a:ext uri="{FF2B5EF4-FFF2-40B4-BE49-F238E27FC236}">
                <a16:creationId xmlns:a16="http://schemas.microsoft.com/office/drawing/2014/main" id="{62D45F62-186E-E843-62D7-0120CC8DBD66}"/>
              </a:ext>
            </a:extLst>
          </p:cNvPr>
          <p:cNvPicPr>
            <a:picLocks noChangeAspect="1"/>
          </p:cNvPicPr>
          <p:nvPr/>
        </p:nvPicPr>
        <p:blipFill>
          <a:blip r:embed="rId3"/>
          <a:srcRect t="3363" b="4030"/>
          <a:stretch>
            <a:fillRect/>
          </a:stretch>
        </p:blipFill>
        <p:spPr>
          <a:xfrm>
            <a:off x="2631367" y="1501787"/>
            <a:ext cx="6571627" cy="4816126"/>
          </a:xfrm>
          <a:prstGeom prst="rect">
            <a:avLst/>
          </a:prstGeom>
        </p:spPr>
      </p:pic>
    </p:spTree>
    <p:extLst>
      <p:ext uri="{BB962C8B-B14F-4D97-AF65-F5344CB8AC3E}">
        <p14:creationId xmlns:p14="http://schemas.microsoft.com/office/powerpoint/2010/main" val="260489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6BA87-6ED5-39BD-DEC5-DD3784FE7EB4}"/>
              </a:ext>
            </a:extLst>
          </p:cNvPr>
          <p:cNvSpPr>
            <a:spLocks noGrp="1"/>
          </p:cNvSpPr>
          <p:nvPr>
            <p:ph type="title"/>
          </p:nvPr>
        </p:nvSpPr>
        <p:spPr/>
        <p:txBody>
          <a:bodyPr/>
          <a:lstStyle/>
          <a:p>
            <a:r>
              <a:rPr lang="fr-CA" noProof="0"/>
              <a:t>Schéma-bloc du système</a:t>
            </a:r>
          </a:p>
        </p:txBody>
      </p:sp>
      <p:sp>
        <p:nvSpPr>
          <p:cNvPr id="4" name="Espace réservé du numéro de diapositive 3">
            <a:extLst>
              <a:ext uri="{FF2B5EF4-FFF2-40B4-BE49-F238E27FC236}">
                <a16:creationId xmlns:a16="http://schemas.microsoft.com/office/drawing/2014/main" id="{8BDF57D5-E1CB-DB80-76B1-56CEF8B41471}"/>
              </a:ext>
            </a:extLst>
          </p:cNvPr>
          <p:cNvSpPr>
            <a:spLocks noGrp="1"/>
          </p:cNvSpPr>
          <p:nvPr>
            <p:ph type="sldNum" sz="quarter" idx="10"/>
          </p:nvPr>
        </p:nvSpPr>
        <p:spPr/>
        <p:txBody>
          <a:bodyPr/>
          <a:lstStyle/>
          <a:p>
            <a:fld id="{018E2434-2E4F-4CA6-AD8F-EC6088967E7D}" type="slidenum">
              <a:rPr lang="fr-CA" noProof="0" smtClean="0"/>
              <a:t>2</a:t>
            </a:fld>
            <a:endParaRPr lang="fr-CA" noProof="0"/>
          </a:p>
        </p:txBody>
      </p:sp>
      <p:pic>
        <p:nvPicPr>
          <p:cNvPr id="8" name="Image 7">
            <a:extLst>
              <a:ext uri="{FF2B5EF4-FFF2-40B4-BE49-F238E27FC236}">
                <a16:creationId xmlns:a16="http://schemas.microsoft.com/office/drawing/2014/main" id="{6319E62D-382A-652F-BE42-1E86700495DE}"/>
              </a:ext>
            </a:extLst>
          </p:cNvPr>
          <p:cNvPicPr>
            <a:picLocks noChangeAspect="1"/>
          </p:cNvPicPr>
          <p:nvPr/>
        </p:nvPicPr>
        <p:blipFill>
          <a:blip r:embed="rId2"/>
          <a:stretch>
            <a:fillRect/>
          </a:stretch>
        </p:blipFill>
        <p:spPr>
          <a:xfrm>
            <a:off x="2395359" y="1379104"/>
            <a:ext cx="6940369" cy="4938809"/>
          </a:xfrm>
          <a:prstGeom prst="rect">
            <a:avLst/>
          </a:prstGeom>
        </p:spPr>
      </p:pic>
    </p:spTree>
    <p:extLst>
      <p:ext uri="{BB962C8B-B14F-4D97-AF65-F5344CB8AC3E}">
        <p14:creationId xmlns:p14="http://schemas.microsoft.com/office/powerpoint/2010/main" val="1588021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3DDA3-1691-68AD-7486-3097968EEC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D6C6C67-D429-DA7C-56E0-1B8366DF0A15}"/>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F291A830-DA81-9DB3-11F0-441756F21E10}"/>
              </a:ext>
            </a:extLst>
          </p:cNvPr>
          <p:cNvSpPr>
            <a:spLocks noGrp="1"/>
          </p:cNvSpPr>
          <p:nvPr>
            <p:ph type="sldNum" sz="quarter" idx="10"/>
          </p:nvPr>
        </p:nvSpPr>
        <p:spPr/>
        <p:txBody>
          <a:bodyPr/>
          <a:lstStyle/>
          <a:p>
            <a:fld id="{018E2434-2E4F-4CA6-AD8F-EC6088967E7D}" type="slidenum">
              <a:rPr lang="fr-CA" noProof="0" smtClean="0"/>
              <a:t>20</a:t>
            </a:fld>
            <a:endParaRPr lang="fr-CA" noProof="0"/>
          </a:p>
        </p:txBody>
      </p:sp>
      <p:sp>
        <p:nvSpPr>
          <p:cNvPr id="6" name="Content Placeholder 5">
            <a:extLst>
              <a:ext uri="{FF2B5EF4-FFF2-40B4-BE49-F238E27FC236}">
                <a16:creationId xmlns:a16="http://schemas.microsoft.com/office/drawing/2014/main" id="{FC8E6399-4318-B74B-A6E7-94A6FC0B3676}"/>
              </a:ext>
            </a:extLst>
          </p:cNvPr>
          <p:cNvSpPr>
            <a:spLocks noGrp="1"/>
          </p:cNvSpPr>
          <p:nvPr>
            <p:ph idx="1"/>
          </p:nvPr>
        </p:nvSpPr>
        <p:spPr/>
        <p:txBody>
          <a:bodyPr/>
          <a:lstStyle/>
          <a:p>
            <a:r>
              <a:rPr lang="fr-CA" sz="2000" noProof="0"/>
              <a:t>Justification du choix :</a:t>
            </a:r>
          </a:p>
          <a:p>
            <a:r>
              <a:rPr lang="en-CA" sz="1800" err="1"/>
              <a:t>Éviter</a:t>
            </a:r>
            <a:r>
              <a:rPr lang="en-CA" sz="1800"/>
              <a:t> obstacles </a:t>
            </a:r>
            <a:r>
              <a:rPr lang="en-CA" sz="1800" err="1"/>
              <a:t>aléatoires</a:t>
            </a:r>
            <a:r>
              <a:rPr lang="en-CA" sz="1800"/>
              <a:t>, </a:t>
            </a:r>
            <a:r>
              <a:rPr lang="en-CA" sz="1800" err="1"/>
              <a:t>chaque</a:t>
            </a:r>
            <a:r>
              <a:rPr lang="en-CA" sz="1800"/>
              <a:t> </a:t>
            </a:r>
            <a:r>
              <a:rPr lang="en-CA" sz="1800" err="1"/>
              <a:t>labyrinthe</a:t>
            </a:r>
            <a:r>
              <a:rPr lang="en-CA" sz="1800"/>
              <a:t> </a:t>
            </a:r>
            <a:r>
              <a:rPr lang="en-CA" sz="1800" err="1"/>
              <a:t>différent</a:t>
            </a:r>
            <a:r>
              <a:rPr lang="en-CA" sz="1800"/>
              <a:t> → pas possible de hardcode</a:t>
            </a:r>
          </a:p>
          <a:p>
            <a:r>
              <a:rPr lang="en-CA" sz="1800"/>
              <a:t>If/Else (Classique) → </a:t>
            </a:r>
            <a:r>
              <a:rPr lang="en-CA" sz="1800" err="1"/>
              <a:t>mouvements</a:t>
            </a:r>
            <a:r>
              <a:rPr lang="en-CA" sz="1800"/>
              <a:t> trop secs, peu </a:t>
            </a:r>
            <a:r>
              <a:rPr lang="en-CA" sz="1800" err="1"/>
              <a:t>naturels</a:t>
            </a:r>
            <a:endParaRPr lang="en-CA" sz="1800"/>
          </a:p>
          <a:p>
            <a:r>
              <a:rPr lang="en-CA" sz="1800" err="1"/>
              <a:t>Logique</a:t>
            </a:r>
            <a:r>
              <a:rPr lang="en-CA" sz="1800"/>
              <a:t> </a:t>
            </a:r>
            <a:r>
              <a:rPr lang="en-CA" sz="1800" err="1"/>
              <a:t>floue</a:t>
            </a:r>
            <a:r>
              <a:rPr lang="en-CA" sz="1800"/>
              <a:t> → </a:t>
            </a:r>
            <a:r>
              <a:rPr lang="en-CA" sz="1800" err="1"/>
              <a:t>décisions</a:t>
            </a:r>
            <a:r>
              <a:rPr lang="en-CA" sz="1800"/>
              <a:t> </a:t>
            </a:r>
            <a:r>
              <a:rPr lang="en-CA" sz="1800" err="1"/>
              <a:t>graduelles</a:t>
            </a:r>
            <a:r>
              <a:rPr lang="en-CA" sz="1800"/>
              <a:t>, ex. : obstacle un peu </a:t>
            </a:r>
            <a:r>
              <a:rPr lang="en-CA" sz="1800" err="1"/>
              <a:t>proche</a:t>
            </a:r>
            <a:r>
              <a:rPr lang="en-CA" sz="1800"/>
              <a:t> → </a:t>
            </a:r>
            <a:r>
              <a:rPr lang="en-CA" sz="1800" err="1"/>
              <a:t>tourne</a:t>
            </a:r>
            <a:r>
              <a:rPr lang="en-CA" sz="1800"/>
              <a:t> </a:t>
            </a:r>
            <a:r>
              <a:rPr lang="en-CA" sz="1800" err="1"/>
              <a:t>légèrement</a:t>
            </a:r>
            <a:endParaRPr lang="en-CA" sz="1800"/>
          </a:p>
          <a:p>
            <a:endParaRPr lang="fr-CA" sz="1800" noProof="0"/>
          </a:p>
          <a:p>
            <a:endParaRPr lang="fr-CA" sz="1800" noProof="0"/>
          </a:p>
        </p:txBody>
      </p:sp>
    </p:spTree>
    <p:extLst>
      <p:ext uri="{BB962C8B-B14F-4D97-AF65-F5344CB8AC3E}">
        <p14:creationId xmlns:p14="http://schemas.microsoft.com/office/powerpoint/2010/main" val="215686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15F00-56E1-597D-4D4C-A524486DCB2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D751E2-6F0B-2224-1329-F57FDEA50C29}"/>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0A6E21FD-D4A6-6F37-58F1-CC719EC0C685}"/>
              </a:ext>
            </a:extLst>
          </p:cNvPr>
          <p:cNvSpPr>
            <a:spLocks noGrp="1"/>
          </p:cNvSpPr>
          <p:nvPr>
            <p:ph type="sldNum" sz="quarter" idx="10"/>
          </p:nvPr>
        </p:nvSpPr>
        <p:spPr/>
        <p:txBody>
          <a:bodyPr/>
          <a:lstStyle/>
          <a:p>
            <a:fld id="{018E2434-2E4F-4CA6-AD8F-EC6088967E7D}" type="slidenum">
              <a:rPr lang="fr-CA" noProof="0" smtClean="0"/>
              <a:t>21</a:t>
            </a:fld>
            <a:endParaRPr lang="fr-CA" noProof="0"/>
          </a:p>
        </p:txBody>
      </p:sp>
      <p:sp>
        <p:nvSpPr>
          <p:cNvPr id="6" name="Content Placeholder 5">
            <a:extLst>
              <a:ext uri="{FF2B5EF4-FFF2-40B4-BE49-F238E27FC236}">
                <a16:creationId xmlns:a16="http://schemas.microsoft.com/office/drawing/2014/main" id="{376F12F5-D6A2-9B6B-C93E-FA302A7F09BD}"/>
              </a:ext>
            </a:extLst>
          </p:cNvPr>
          <p:cNvSpPr>
            <a:spLocks noGrp="1"/>
          </p:cNvSpPr>
          <p:nvPr>
            <p:ph idx="1"/>
          </p:nvPr>
        </p:nvSpPr>
        <p:spPr>
          <a:xfrm>
            <a:off x="623392" y="1610290"/>
            <a:ext cx="11232819" cy="4396990"/>
          </a:xfrm>
        </p:spPr>
        <p:txBody>
          <a:bodyPr/>
          <a:lstStyle/>
          <a:p>
            <a:r>
              <a:rPr lang="fr-CA" sz="2000" noProof="0"/>
              <a:t>Fuzzification : </a:t>
            </a:r>
          </a:p>
          <a:p>
            <a:r>
              <a:rPr lang="fr-CA" sz="1800" noProof="0"/>
              <a:t>Transformer les valeurs réelles (distance et angle) en degrés d’appartenance flous</a:t>
            </a:r>
          </a:p>
          <a:p>
            <a:r>
              <a:rPr lang="fr-CA" sz="1800"/>
              <a:t>Champ de vision limité à [-90, 90]</a:t>
            </a:r>
            <a:endParaRPr lang="fr-CA" sz="1800" noProof="0"/>
          </a:p>
          <a:p>
            <a:r>
              <a:rPr lang="fr-CA" sz="1800" noProof="0"/>
              <a:t>Entrées : </a:t>
            </a:r>
          </a:p>
          <a:p>
            <a:r>
              <a:rPr lang="fr-CA" sz="1800" noProof="0"/>
              <a:t>	Distance entre le joueur et obstacle</a:t>
            </a:r>
            <a:br>
              <a:rPr lang="fr-CA" sz="1800" noProof="0"/>
            </a:br>
            <a:r>
              <a:rPr lang="fr-CA" sz="1800" noProof="0"/>
              <a:t>	Angle du joueur vers l’obstacle</a:t>
            </a:r>
          </a:p>
          <a:p>
            <a:endParaRPr lang="fr-CA" sz="1800" noProof="0"/>
          </a:p>
          <a:p>
            <a:endParaRPr lang="fr-CA" sz="1800" noProof="0"/>
          </a:p>
          <a:p>
            <a:r>
              <a:rPr lang="fr-CA" sz="1800" noProof="0"/>
              <a:t>Sorties : Degrés d’appartenance flous pour chaque catégorie (</a:t>
            </a:r>
            <a:r>
              <a:rPr lang="en-CA" sz="1800"/>
              <a:t>variables </a:t>
            </a:r>
            <a:r>
              <a:rPr lang="en-CA" sz="1800" err="1"/>
              <a:t>linguistiques</a:t>
            </a:r>
            <a:r>
              <a:rPr lang="en-CA" sz="1800"/>
              <a:t>)</a:t>
            </a:r>
            <a:endParaRPr lang="fr-CA" sz="1800" noProof="0"/>
          </a:p>
          <a:p>
            <a:r>
              <a:rPr lang="fr-CA" sz="1800" noProof="0"/>
              <a:t>	Distance : Near, Medium, Far</a:t>
            </a:r>
            <a:br>
              <a:rPr lang="fr-CA" sz="1800" noProof="0"/>
            </a:br>
            <a:r>
              <a:rPr lang="fr-CA" sz="1800" noProof="0"/>
              <a:t>	Angle : </a:t>
            </a:r>
            <a:r>
              <a:rPr lang="fr-CA" sz="1800" noProof="0" err="1"/>
              <a:t>HardLeft</a:t>
            </a:r>
            <a:r>
              <a:rPr lang="fr-CA" sz="1800" noProof="0"/>
              <a:t>, </a:t>
            </a:r>
            <a:r>
              <a:rPr lang="fr-CA" sz="1800" noProof="0" err="1"/>
              <a:t>SoftLeft</a:t>
            </a:r>
            <a:r>
              <a:rPr lang="fr-CA" sz="1800" noProof="0"/>
              <a:t>, Center, </a:t>
            </a:r>
            <a:r>
              <a:rPr lang="fr-CA" sz="1800" noProof="0" err="1"/>
              <a:t>SoftRight</a:t>
            </a:r>
            <a:r>
              <a:rPr lang="fr-CA" sz="1800" noProof="0"/>
              <a:t>, </a:t>
            </a:r>
            <a:r>
              <a:rPr lang="fr-CA" sz="1800" noProof="0" err="1"/>
              <a:t>HardRight</a:t>
            </a:r>
            <a:endParaRPr lang="fr-CA" sz="1800" noProof="0"/>
          </a:p>
        </p:txBody>
      </p:sp>
      <p:pic>
        <p:nvPicPr>
          <p:cNvPr id="10" name="Picture 9">
            <a:extLst>
              <a:ext uri="{FF2B5EF4-FFF2-40B4-BE49-F238E27FC236}">
                <a16:creationId xmlns:a16="http://schemas.microsoft.com/office/drawing/2014/main" id="{DE619B79-44D8-F44A-3A8A-E3BD953CA60A}"/>
              </a:ext>
            </a:extLst>
          </p:cNvPr>
          <p:cNvPicPr>
            <a:picLocks noChangeAspect="1"/>
          </p:cNvPicPr>
          <p:nvPr/>
        </p:nvPicPr>
        <p:blipFill>
          <a:blip r:embed="rId3"/>
          <a:stretch>
            <a:fillRect/>
          </a:stretch>
        </p:blipFill>
        <p:spPr>
          <a:xfrm>
            <a:off x="6095998" y="2543497"/>
            <a:ext cx="5442162" cy="2144495"/>
          </a:xfrm>
          <a:prstGeom prst="rect">
            <a:avLst/>
          </a:prstGeom>
        </p:spPr>
      </p:pic>
    </p:spTree>
    <p:extLst>
      <p:ext uri="{BB962C8B-B14F-4D97-AF65-F5344CB8AC3E}">
        <p14:creationId xmlns:p14="http://schemas.microsoft.com/office/powerpoint/2010/main" val="548986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CE2DA-E0FE-420D-D12C-2A680412C85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AD3F7C0-9276-A06C-B9A5-DD0D8002159D}"/>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486E93F9-5008-3ADB-FA46-A93FA4DC33A7}"/>
              </a:ext>
            </a:extLst>
          </p:cNvPr>
          <p:cNvSpPr>
            <a:spLocks noGrp="1"/>
          </p:cNvSpPr>
          <p:nvPr>
            <p:ph type="sldNum" sz="quarter" idx="10"/>
          </p:nvPr>
        </p:nvSpPr>
        <p:spPr/>
        <p:txBody>
          <a:bodyPr/>
          <a:lstStyle/>
          <a:p>
            <a:fld id="{018E2434-2E4F-4CA6-AD8F-EC6088967E7D}" type="slidenum">
              <a:rPr lang="fr-CA" noProof="0" smtClean="0"/>
              <a:t>22</a:t>
            </a:fld>
            <a:endParaRPr lang="fr-CA" noProof="0"/>
          </a:p>
        </p:txBody>
      </p:sp>
      <p:sp>
        <p:nvSpPr>
          <p:cNvPr id="6" name="Content Placeholder 5">
            <a:extLst>
              <a:ext uri="{FF2B5EF4-FFF2-40B4-BE49-F238E27FC236}">
                <a16:creationId xmlns:a16="http://schemas.microsoft.com/office/drawing/2014/main" id="{38E0479B-3AE4-A091-30C0-48A419A5F897}"/>
              </a:ext>
            </a:extLst>
          </p:cNvPr>
          <p:cNvSpPr>
            <a:spLocks noGrp="1"/>
          </p:cNvSpPr>
          <p:nvPr>
            <p:ph idx="1"/>
          </p:nvPr>
        </p:nvSpPr>
        <p:spPr/>
        <p:txBody>
          <a:bodyPr/>
          <a:lstStyle/>
          <a:p>
            <a:r>
              <a:rPr lang="fr-CA" sz="2000" noProof="0"/>
              <a:t>Base de règles : </a:t>
            </a:r>
          </a:p>
          <a:p>
            <a:r>
              <a:rPr lang="fr-CA" sz="1800" noProof="0"/>
              <a:t>Contient toutes les règles qui déterminent le comportement du joueur pour éviter les obstacles</a:t>
            </a:r>
          </a:p>
          <a:p>
            <a:r>
              <a:rPr lang="fr-CA" sz="1800" noProof="0"/>
              <a:t>Entrées : Valeurs floues </a:t>
            </a:r>
          </a:p>
          <a:p>
            <a:r>
              <a:rPr lang="fr-CA" sz="1800" noProof="0"/>
              <a:t>Sorties : Recommandations floues pour le </a:t>
            </a:r>
            <a:r>
              <a:rPr lang="fr-CA" sz="1800" noProof="0" err="1"/>
              <a:t>Steering</a:t>
            </a:r>
            <a:r>
              <a:rPr lang="fr-CA" sz="1800" noProof="0"/>
              <a:t> (ex. </a:t>
            </a:r>
            <a:r>
              <a:rPr lang="fr-CA" sz="1800" noProof="0" err="1"/>
              <a:t>SoftLeft</a:t>
            </a:r>
            <a:r>
              <a:rPr lang="fr-CA" sz="1800" noProof="0"/>
              <a:t>, </a:t>
            </a:r>
            <a:r>
              <a:rPr lang="fr-CA" sz="1800" noProof="0" err="1"/>
              <a:t>HardRight</a:t>
            </a:r>
            <a:r>
              <a:rPr lang="fr-CA" sz="1800" noProof="0"/>
              <a:t>, None, </a:t>
            </a:r>
            <a:r>
              <a:rPr lang="fr-CA" sz="1800" noProof="0" err="1"/>
              <a:t>BackLeft</a:t>
            </a:r>
            <a:r>
              <a:rPr lang="fr-CA" sz="1800" noProof="0"/>
              <a:t>)</a:t>
            </a:r>
          </a:p>
        </p:txBody>
      </p:sp>
      <p:pic>
        <p:nvPicPr>
          <p:cNvPr id="5" name="Picture 4">
            <a:extLst>
              <a:ext uri="{FF2B5EF4-FFF2-40B4-BE49-F238E27FC236}">
                <a16:creationId xmlns:a16="http://schemas.microsoft.com/office/drawing/2014/main" id="{5C447556-EF54-905D-59A3-A78FA873CA51}"/>
              </a:ext>
            </a:extLst>
          </p:cNvPr>
          <p:cNvPicPr>
            <a:picLocks noChangeAspect="1"/>
          </p:cNvPicPr>
          <p:nvPr/>
        </p:nvPicPr>
        <p:blipFill>
          <a:blip r:embed="rId3"/>
          <a:stretch>
            <a:fillRect/>
          </a:stretch>
        </p:blipFill>
        <p:spPr>
          <a:xfrm>
            <a:off x="2444748" y="3514286"/>
            <a:ext cx="7302500" cy="3060700"/>
          </a:xfrm>
          <a:prstGeom prst="rect">
            <a:avLst/>
          </a:prstGeom>
        </p:spPr>
      </p:pic>
    </p:spTree>
    <p:extLst>
      <p:ext uri="{BB962C8B-B14F-4D97-AF65-F5344CB8AC3E}">
        <p14:creationId xmlns:p14="http://schemas.microsoft.com/office/powerpoint/2010/main" val="1585809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8A154-1D84-592D-2A92-FBF7DC7F0B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83E6BC4-A77B-84AA-A59A-3F032051D831}"/>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B9ECA2FF-EAA5-81CC-696B-8FC539BDA6B2}"/>
              </a:ext>
            </a:extLst>
          </p:cNvPr>
          <p:cNvSpPr>
            <a:spLocks noGrp="1"/>
          </p:cNvSpPr>
          <p:nvPr>
            <p:ph type="sldNum" sz="quarter" idx="10"/>
          </p:nvPr>
        </p:nvSpPr>
        <p:spPr/>
        <p:txBody>
          <a:bodyPr/>
          <a:lstStyle/>
          <a:p>
            <a:fld id="{018E2434-2E4F-4CA6-AD8F-EC6088967E7D}" type="slidenum">
              <a:rPr lang="fr-CA" noProof="0" smtClean="0"/>
              <a:t>23</a:t>
            </a:fld>
            <a:endParaRPr lang="fr-CA" noProof="0"/>
          </a:p>
        </p:txBody>
      </p:sp>
      <p:sp>
        <p:nvSpPr>
          <p:cNvPr id="6" name="Content Placeholder 5">
            <a:extLst>
              <a:ext uri="{FF2B5EF4-FFF2-40B4-BE49-F238E27FC236}">
                <a16:creationId xmlns:a16="http://schemas.microsoft.com/office/drawing/2014/main" id="{DA76EB33-8E71-12B2-9CBD-727E94899982}"/>
              </a:ext>
            </a:extLst>
          </p:cNvPr>
          <p:cNvSpPr>
            <a:spLocks noGrp="1"/>
          </p:cNvSpPr>
          <p:nvPr>
            <p:ph idx="1"/>
          </p:nvPr>
        </p:nvSpPr>
        <p:spPr/>
        <p:txBody>
          <a:bodyPr/>
          <a:lstStyle/>
          <a:p>
            <a:r>
              <a:rPr lang="fr-CA" sz="2000" noProof="0"/>
              <a:t>Mécanisme d’inférence : </a:t>
            </a:r>
          </a:p>
          <a:p>
            <a:r>
              <a:rPr lang="fr-CA" sz="1800" noProof="0"/>
              <a:t>Combiner toutes les règles floues pour produire un résultat flou global</a:t>
            </a:r>
          </a:p>
          <a:p>
            <a:r>
              <a:rPr lang="fr-CA" sz="1800" noProof="0"/>
              <a:t>Entrées : Recommandations floues de chaque règle</a:t>
            </a:r>
          </a:p>
          <a:p>
            <a:r>
              <a:rPr lang="fr-CA" sz="1800" noProof="0"/>
              <a:t>Sorties :Valeur floue combinée pour le </a:t>
            </a:r>
            <a:r>
              <a:rPr lang="fr-CA" sz="1800" noProof="0" err="1"/>
              <a:t>Steering</a:t>
            </a:r>
            <a:endParaRPr lang="fr-CA" sz="1800" noProof="0"/>
          </a:p>
        </p:txBody>
      </p:sp>
      <p:pic>
        <p:nvPicPr>
          <p:cNvPr id="3" name="Picture 2">
            <a:extLst>
              <a:ext uri="{FF2B5EF4-FFF2-40B4-BE49-F238E27FC236}">
                <a16:creationId xmlns:a16="http://schemas.microsoft.com/office/drawing/2014/main" id="{3FAD0BE7-4138-27E5-7872-5391EAE7916A}"/>
              </a:ext>
            </a:extLst>
          </p:cNvPr>
          <p:cNvPicPr>
            <a:picLocks noChangeAspect="1"/>
          </p:cNvPicPr>
          <p:nvPr/>
        </p:nvPicPr>
        <p:blipFill>
          <a:blip r:embed="rId3"/>
          <a:stretch>
            <a:fillRect/>
          </a:stretch>
        </p:blipFill>
        <p:spPr>
          <a:xfrm>
            <a:off x="4165598" y="3863410"/>
            <a:ext cx="4254970" cy="1730566"/>
          </a:xfrm>
          <a:prstGeom prst="rect">
            <a:avLst/>
          </a:prstGeom>
        </p:spPr>
      </p:pic>
    </p:spTree>
    <p:extLst>
      <p:ext uri="{BB962C8B-B14F-4D97-AF65-F5344CB8AC3E}">
        <p14:creationId xmlns:p14="http://schemas.microsoft.com/office/powerpoint/2010/main" val="3913504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9D15C-801D-703D-5F32-2AD3DC6294D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14736E2-E431-AFA1-4D4D-F1F4338ABA05}"/>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5566E3F4-71A8-311D-900B-3C3F573A991D}"/>
              </a:ext>
            </a:extLst>
          </p:cNvPr>
          <p:cNvSpPr>
            <a:spLocks noGrp="1"/>
          </p:cNvSpPr>
          <p:nvPr>
            <p:ph type="sldNum" sz="quarter" idx="10"/>
          </p:nvPr>
        </p:nvSpPr>
        <p:spPr/>
        <p:txBody>
          <a:bodyPr/>
          <a:lstStyle/>
          <a:p>
            <a:fld id="{018E2434-2E4F-4CA6-AD8F-EC6088967E7D}" type="slidenum">
              <a:rPr lang="fr-CA" noProof="0" smtClean="0"/>
              <a:t>24</a:t>
            </a:fld>
            <a:endParaRPr lang="fr-CA" noProof="0"/>
          </a:p>
        </p:txBody>
      </p:sp>
      <p:sp>
        <p:nvSpPr>
          <p:cNvPr id="6" name="Content Placeholder 5">
            <a:extLst>
              <a:ext uri="{FF2B5EF4-FFF2-40B4-BE49-F238E27FC236}">
                <a16:creationId xmlns:a16="http://schemas.microsoft.com/office/drawing/2014/main" id="{0760A8DF-0D62-06B4-816F-5204803CC6C1}"/>
              </a:ext>
            </a:extLst>
          </p:cNvPr>
          <p:cNvSpPr>
            <a:spLocks noGrp="1"/>
          </p:cNvSpPr>
          <p:nvPr>
            <p:ph idx="1"/>
          </p:nvPr>
        </p:nvSpPr>
        <p:spPr/>
        <p:txBody>
          <a:bodyPr/>
          <a:lstStyle/>
          <a:p>
            <a:r>
              <a:rPr lang="fr-CA" sz="2000" noProof="0"/>
              <a:t>Défuzzification:</a:t>
            </a:r>
          </a:p>
          <a:p>
            <a:r>
              <a:rPr lang="en-CA" sz="2000"/>
              <a:t>Transformer la </a:t>
            </a:r>
            <a:r>
              <a:rPr lang="en-CA" sz="2000" err="1"/>
              <a:t>valeur</a:t>
            </a:r>
            <a:r>
              <a:rPr lang="en-CA" sz="2000"/>
              <a:t> </a:t>
            </a:r>
            <a:r>
              <a:rPr lang="en-CA" sz="2000" err="1"/>
              <a:t>floue</a:t>
            </a:r>
            <a:r>
              <a:rPr lang="en-CA" sz="2000"/>
              <a:t> </a:t>
            </a:r>
            <a:r>
              <a:rPr lang="en-CA" sz="2000" err="1"/>
              <a:t>combinée</a:t>
            </a:r>
            <a:r>
              <a:rPr lang="en-CA" sz="2000"/>
              <a:t> </a:t>
            </a:r>
            <a:r>
              <a:rPr lang="en-CA" sz="2000" err="1"/>
              <a:t>en</a:t>
            </a:r>
            <a:r>
              <a:rPr lang="en-CA" sz="2000"/>
              <a:t> angle à appliquer au </a:t>
            </a:r>
            <a:r>
              <a:rPr lang="en-CA" sz="2000" err="1"/>
              <a:t>vecteur</a:t>
            </a:r>
            <a:r>
              <a:rPr lang="en-CA" sz="2000"/>
              <a:t> de </a:t>
            </a:r>
            <a:r>
              <a:rPr lang="en-CA" sz="2000" err="1"/>
              <a:t>mouvement</a:t>
            </a:r>
            <a:r>
              <a:rPr lang="en-CA" sz="2000"/>
              <a:t> du </a:t>
            </a:r>
            <a:r>
              <a:rPr lang="en-CA" sz="2000" err="1"/>
              <a:t>joueur</a:t>
            </a:r>
            <a:endParaRPr lang="fr-CA" sz="2000" noProof="0"/>
          </a:p>
          <a:p>
            <a:r>
              <a:rPr lang="fr-CA" sz="1800" noProof="0"/>
              <a:t>Entrées : Valeur floue combinée pour le </a:t>
            </a:r>
            <a:r>
              <a:rPr lang="fr-CA" sz="1800" noProof="0" err="1"/>
              <a:t>Steering</a:t>
            </a:r>
            <a:endParaRPr lang="fr-CA" sz="1800" noProof="0"/>
          </a:p>
          <a:p>
            <a:r>
              <a:rPr lang="fr-CA" sz="1800" noProof="0"/>
              <a:t>Sorties : Angle concret de rotation</a:t>
            </a:r>
          </a:p>
        </p:txBody>
      </p:sp>
      <p:pic>
        <p:nvPicPr>
          <p:cNvPr id="7" name="Picture 6" descr="A computer code with text&#10;&#10;AI-generated content may be incorrect.">
            <a:extLst>
              <a:ext uri="{FF2B5EF4-FFF2-40B4-BE49-F238E27FC236}">
                <a16:creationId xmlns:a16="http://schemas.microsoft.com/office/drawing/2014/main" id="{B0473050-303C-B973-1A12-C78120BF6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544" y="3706824"/>
            <a:ext cx="7102912" cy="1688136"/>
          </a:xfrm>
          <a:prstGeom prst="rect">
            <a:avLst/>
          </a:prstGeom>
        </p:spPr>
      </p:pic>
    </p:spTree>
    <p:extLst>
      <p:ext uri="{BB962C8B-B14F-4D97-AF65-F5344CB8AC3E}">
        <p14:creationId xmlns:p14="http://schemas.microsoft.com/office/powerpoint/2010/main" val="2861084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79D59-E146-B11B-5B63-BE7520E974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48816E-0EED-B593-01AE-FE94072540AB}"/>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ECD08ED6-B4A0-53FD-6AFB-D01AD3CADE84}"/>
              </a:ext>
            </a:extLst>
          </p:cNvPr>
          <p:cNvSpPr>
            <a:spLocks noGrp="1"/>
          </p:cNvSpPr>
          <p:nvPr>
            <p:ph type="sldNum" sz="quarter" idx="10"/>
          </p:nvPr>
        </p:nvSpPr>
        <p:spPr/>
        <p:txBody>
          <a:bodyPr/>
          <a:lstStyle/>
          <a:p>
            <a:fld id="{018E2434-2E4F-4CA6-AD8F-EC6088967E7D}" type="slidenum">
              <a:rPr lang="fr-CA" noProof="0" smtClean="0"/>
              <a:t>25</a:t>
            </a:fld>
            <a:endParaRPr lang="fr-CA" noProof="0"/>
          </a:p>
        </p:txBody>
      </p:sp>
      <p:sp>
        <p:nvSpPr>
          <p:cNvPr id="6" name="Content Placeholder 5">
            <a:extLst>
              <a:ext uri="{FF2B5EF4-FFF2-40B4-BE49-F238E27FC236}">
                <a16:creationId xmlns:a16="http://schemas.microsoft.com/office/drawing/2014/main" id="{677D73F5-7468-BA4F-F0D3-0ABA4ABC1191}"/>
              </a:ext>
            </a:extLst>
          </p:cNvPr>
          <p:cNvSpPr>
            <a:spLocks noGrp="1"/>
          </p:cNvSpPr>
          <p:nvPr>
            <p:ph idx="1"/>
          </p:nvPr>
        </p:nvSpPr>
        <p:spPr/>
        <p:txBody>
          <a:bodyPr/>
          <a:lstStyle/>
          <a:p>
            <a:r>
              <a:rPr lang="fr-CA" sz="2000" noProof="0"/>
              <a:t>Évaluation des performances :</a:t>
            </a:r>
          </a:p>
          <a:p>
            <a:r>
              <a:rPr lang="fr-CA" sz="1800" noProof="0"/>
              <a:t>Le joueur doit éviter les obstacles</a:t>
            </a:r>
          </a:p>
          <a:p>
            <a:endParaRPr lang="fr-CA" sz="1800" noProof="0"/>
          </a:p>
          <a:p>
            <a:r>
              <a:rPr lang="fr-CA" sz="1800" noProof="0"/>
              <a:t>Les critères d’évaluation :</a:t>
            </a:r>
          </a:p>
          <a:p>
            <a:r>
              <a:rPr lang="fr-CA" sz="1800" noProof="0"/>
              <a:t>Nombre de collisions sur un parcours prédéfini</a:t>
            </a:r>
          </a:p>
          <a:p>
            <a:r>
              <a:rPr lang="fr-CA" sz="1800" noProof="0"/>
              <a:t>Fluidité des mouvements : variation trop brusque de direction = mauvais</a:t>
            </a:r>
          </a:p>
          <a:p>
            <a:r>
              <a:rPr lang="fr-CA" sz="1800" noProof="0"/>
              <a:t>Temps pour atteindre la sortie : doit rester raisonnable</a:t>
            </a:r>
          </a:p>
          <a:p>
            <a:endParaRPr lang="fr-CA" sz="1800" noProof="0"/>
          </a:p>
        </p:txBody>
      </p:sp>
    </p:spTree>
    <p:extLst>
      <p:ext uri="{BB962C8B-B14F-4D97-AF65-F5344CB8AC3E}">
        <p14:creationId xmlns:p14="http://schemas.microsoft.com/office/powerpoint/2010/main" val="3597884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B290A-DB22-DDE1-E75B-7569E9F672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1875E18-4ED0-3943-9F25-F5BBA5138A62}"/>
              </a:ext>
            </a:extLst>
          </p:cNvPr>
          <p:cNvSpPr>
            <a:spLocks noGrp="1"/>
          </p:cNvSpPr>
          <p:nvPr>
            <p:ph type="title"/>
          </p:nvPr>
        </p:nvSpPr>
        <p:spPr/>
        <p:txBody>
          <a:bodyPr/>
          <a:lstStyle/>
          <a:p>
            <a:r>
              <a:rPr lang="fr-CA" noProof="0"/>
              <a:t>Logique floue</a:t>
            </a:r>
          </a:p>
        </p:txBody>
      </p:sp>
      <p:sp>
        <p:nvSpPr>
          <p:cNvPr id="4" name="Espace réservé du numéro de diapositive 3">
            <a:extLst>
              <a:ext uri="{FF2B5EF4-FFF2-40B4-BE49-F238E27FC236}">
                <a16:creationId xmlns:a16="http://schemas.microsoft.com/office/drawing/2014/main" id="{3F30F1FF-BD83-B01A-1123-C1ED9E540F8F}"/>
              </a:ext>
            </a:extLst>
          </p:cNvPr>
          <p:cNvSpPr>
            <a:spLocks noGrp="1"/>
          </p:cNvSpPr>
          <p:nvPr>
            <p:ph type="sldNum" sz="quarter" idx="10"/>
          </p:nvPr>
        </p:nvSpPr>
        <p:spPr/>
        <p:txBody>
          <a:bodyPr/>
          <a:lstStyle/>
          <a:p>
            <a:fld id="{018E2434-2E4F-4CA6-AD8F-EC6088967E7D}" type="slidenum">
              <a:rPr lang="fr-CA" noProof="0" smtClean="0"/>
              <a:t>26</a:t>
            </a:fld>
            <a:endParaRPr lang="fr-CA" noProof="0"/>
          </a:p>
        </p:txBody>
      </p:sp>
      <p:pic>
        <p:nvPicPr>
          <p:cNvPr id="3" name="Picture 2">
            <a:extLst>
              <a:ext uri="{FF2B5EF4-FFF2-40B4-BE49-F238E27FC236}">
                <a16:creationId xmlns:a16="http://schemas.microsoft.com/office/drawing/2014/main" id="{1A20F1F0-58E2-09BF-6AF9-8C3A5FF7763C}"/>
              </a:ext>
            </a:extLst>
          </p:cNvPr>
          <p:cNvPicPr>
            <a:picLocks noChangeAspect="1"/>
          </p:cNvPicPr>
          <p:nvPr/>
        </p:nvPicPr>
        <p:blipFill>
          <a:blip r:embed="rId3"/>
          <a:stretch>
            <a:fillRect/>
          </a:stretch>
        </p:blipFill>
        <p:spPr>
          <a:xfrm>
            <a:off x="241085" y="2436584"/>
            <a:ext cx="3406612" cy="2532301"/>
          </a:xfrm>
          <a:prstGeom prst="rect">
            <a:avLst/>
          </a:prstGeom>
        </p:spPr>
      </p:pic>
      <p:pic>
        <p:nvPicPr>
          <p:cNvPr id="5" name="Picture 4">
            <a:extLst>
              <a:ext uri="{FF2B5EF4-FFF2-40B4-BE49-F238E27FC236}">
                <a16:creationId xmlns:a16="http://schemas.microsoft.com/office/drawing/2014/main" id="{DDCF4BE2-985E-5C9C-4590-8D0D70FF75B9}"/>
              </a:ext>
            </a:extLst>
          </p:cNvPr>
          <p:cNvPicPr>
            <a:picLocks noChangeAspect="1"/>
          </p:cNvPicPr>
          <p:nvPr/>
        </p:nvPicPr>
        <p:blipFill>
          <a:blip r:embed="rId4"/>
          <a:stretch>
            <a:fillRect/>
          </a:stretch>
        </p:blipFill>
        <p:spPr>
          <a:xfrm>
            <a:off x="8544298" y="2435938"/>
            <a:ext cx="3408353" cy="2533595"/>
          </a:xfrm>
          <a:prstGeom prst="rect">
            <a:avLst/>
          </a:prstGeom>
        </p:spPr>
      </p:pic>
      <p:pic>
        <p:nvPicPr>
          <p:cNvPr id="7" name="Picture 6">
            <a:extLst>
              <a:ext uri="{FF2B5EF4-FFF2-40B4-BE49-F238E27FC236}">
                <a16:creationId xmlns:a16="http://schemas.microsoft.com/office/drawing/2014/main" id="{C8CACBF6-F385-A9D4-AAF1-650E29DA19F0}"/>
              </a:ext>
            </a:extLst>
          </p:cNvPr>
          <p:cNvPicPr>
            <a:picLocks noChangeAspect="1"/>
          </p:cNvPicPr>
          <p:nvPr/>
        </p:nvPicPr>
        <p:blipFill>
          <a:blip r:embed="rId5"/>
          <a:stretch>
            <a:fillRect/>
          </a:stretch>
        </p:blipFill>
        <p:spPr>
          <a:xfrm>
            <a:off x="4391821" y="2435938"/>
            <a:ext cx="3408353" cy="2573876"/>
          </a:xfrm>
          <a:prstGeom prst="rect">
            <a:avLst/>
          </a:prstGeom>
        </p:spPr>
      </p:pic>
    </p:spTree>
    <p:extLst>
      <p:ext uri="{BB962C8B-B14F-4D97-AF65-F5344CB8AC3E}">
        <p14:creationId xmlns:p14="http://schemas.microsoft.com/office/powerpoint/2010/main" val="922768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A5CC9-1075-D482-54B1-E03E3F2DCE4D}"/>
              </a:ext>
            </a:extLst>
          </p:cNvPr>
          <p:cNvSpPr>
            <a:spLocks noGrp="1"/>
          </p:cNvSpPr>
          <p:nvPr>
            <p:ph type="title"/>
          </p:nvPr>
        </p:nvSpPr>
        <p:spPr/>
        <p:txBody>
          <a:bodyPr/>
          <a:lstStyle/>
          <a:p>
            <a:r>
              <a:rPr lang="fr-CA" noProof="0"/>
              <a:t>Contrôleur AI</a:t>
            </a:r>
          </a:p>
        </p:txBody>
      </p:sp>
      <p:sp>
        <p:nvSpPr>
          <p:cNvPr id="3" name="Espace réservé du contenu 2">
            <a:extLst>
              <a:ext uri="{FF2B5EF4-FFF2-40B4-BE49-F238E27FC236}">
                <a16:creationId xmlns:a16="http://schemas.microsoft.com/office/drawing/2014/main" id="{2FBC3D43-1E1E-A917-1185-F7BE8D7D1EE2}"/>
              </a:ext>
            </a:extLst>
          </p:cNvPr>
          <p:cNvSpPr>
            <a:spLocks noGrp="1"/>
          </p:cNvSpPr>
          <p:nvPr>
            <p:ph idx="1"/>
          </p:nvPr>
        </p:nvSpPr>
        <p:spPr/>
        <p:txBody>
          <a:bodyPr/>
          <a:lstStyle/>
          <a:p>
            <a:r>
              <a:rPr lang="fr-CA" noProof="0"/>
              <a:t>Machine à états finis</a:t>
            </a:r>
          </a:p>
        </p:txBody>
      </p:sp>
      <p:sp>
        <p:nvSpPr>
          <p:cNvPr id="4" name="Espace réservé du numéro de diapositive 3">
            <a:extLst>
              <a:ext uri="{FF2B5EF4-FFF2-40B4-BE49-F238E27FC236}">
                <a16:creationId xmlns:a16="http://schemas.microsoft.com/office/drawing/2014/main" id="{B5BDA699-880B-4429-72F4-0C479C02A8C8}"/>
              </a:ext>
            </a:extLst>
          </p:cNvPr>
          <p:cNvSpPr>
            <a:spLocks noGrp="1"/>
          </p:cNvSpPr>
          <p:nvPr>
            <p:ph type="sldNum" sz="quarter" idx="10"/>
          </p:nvPr>
        </p:nvSpPr>
        <p:spPr/>
        <p:txBody>
          <a:bodyPr/>
          <a:lstStyle/>
          <a:p>
            <a:fld id="{018E2434-2E4F-4CA6-AD8F-EC6088967E7D}" type="slidenum">
              <a:rPr lang="fr-CA" noProof="0" smtClean="0"/>
              <a:t>27</a:t>
            </a:fld>
            <a:endParaRPr lang="fr-CA" noProof="0"/>
          </a:p>
        </p:txBody>
      </p:sp>
      <p:pic>
        <p:nvPicPr>
          <p:cNvPr id="7" name="Image 6">
            <a:extLst>
              <a:ext uri="{FF2B5EF4-FFF2-40B4-BE49-F238E27FC236}">
                <a16:creationId xmlns:a16="http://schemas.microsoft.com/office/drawing/2014/main" id="{65CF7DCF-D052-AD30-F420-97FD7A24C7BE}"/>
              </a:ext>
            </a:extLst>
          </p:cNvPr>
          <p:cNvPicPr>
            <a:picLocks noChangeAspect="1"/>
          </p:cNvPicPr>
          <p:nvPr/>
        </p:nvPicPr>
        <p:blipFill>
          <a:blip r:embed="rId2"/>
          <a:stretch>
            <a:fillRect/>
          </a:stretch>
        </p:blipFill>
        <p:spPr>
          <a:xfrm>
            <a:off x="5020146" y="1368938"/>
            <a:ext cx="6001816" cy="4752657"/>
          </a:xfrm>
          <a:prstGeom prst="rect">
            <a:avLst/>
          </a:prstGeom>
        </p:spPr>
      </p:pic>
    </p:spTree>
    <p:extLst>
      <p:ext uri="{BB962C8B-B14F-4D97-AF65-F5344CB8AC3E}">
        <p14:creationId xmlns:p14="http://schemas.microsoft.com/office/powerpoint/2010/main" val="2034252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1EFDDA-0466-A773-5F66-CD6971085ACC}"/>
              </a:ext>
            </a:extLst>
          </p:cNvPr>
          <p:cNvSpPr>
            <a:spLocks noGrp="1"/>
          </p:cNvSpPr>
          <p:nvPr>
            <p:ph type="ctrTitle"/>
          </p:nvPr>
        </p:nvSpPr>
        <p:spPr/>
        <p:txBody>
          <a:bodyPr/>
          <a:lstStyle/>
          <a:p>
            <a:r>
              <a:rPr lang="fr-CA" noProof="0"/>
              <a:t>Démonstration</a:t>
            </a:r>
          </a:p>
        </p:txBody>
      </p:sp>
    </p:spTree>
    <p:extLst>
      <p:ext uri="{BB962C8B-B14F-4D97-AF65-F5344CB8AC3E}">
        <p14:creationId xmlns:p14="http://schemas.microsoft.com/office/powerpoint/2010/main" val="346058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60127-1448-18.5819498">
            <a:hlinkClick r:id="" action="ppaction://media"/>
            <a:extLst>
              <a:ext uri="{FF2B5EF4-FFF2-40B4-BE49-F238E27FC236}">
                <a16:creationId xmlns:a16="http://schemas.microsoft.com/office/drawing/2014/main" id="{1C9E5E41-6ED1-AA3B-4196-2D692D0604E0}"/>
              </a:ext>
            </a:extLst>
          </p:cNvPr>
          <p:cNvPicPr>
            <a:picLocks noChangeAspect="1"/>
          </p:cNvPicPr>
          <p:nvPr>
            <a:videoFile r:link="rId1"/>
            <p:extLst>
              <p:ext uri="{DAA4B4D4-6D71-4841-9C94-3DE7FCFB9230}">
                <p14:media xmlns:p14="http://schemas.microsoft.com/office/powerpoint/2010/main" r:embed="rId2">
                  <p14:trim st="3563"/>
                </p14:media>
              </p:ext>
            </p:extLst>
          </p:nvPr>
        </p:nvPicPr>
        <p:blipFill>
          <a:blip r:embed="rId5"/>
          <a:stretch>
            <a:fillRect/>
          </a:stretch>
        </p:blipFill>
        <p:spPr>
          <a:xfrm>
            <a:off x="347714" y="1144272"/>
            <a:ext cx="5508357" cy="4316361"/>
          </a:xfrm>
          <a:prstGeom prst="rect">
            <a:avLst/>
          </a:prstGeom>
        </p:spPr>
      </p:pic>
      <p:pic>
        <p:nvPicPr>
          <p:cNvPr id="5" name="20260127-1451-53.7972184">
            <a:hlinkClick r:id="" action="ppaction://media"/>
            <a:extLst>
              <a:ext uri="{FF2B5EF4-FFF2-40B4-BE49-F238E27FC236}">
                <a16:creationId xmlns:a16="http://schemas.microsoft.com/office/drawing/2014/main" id="{B59FB222-F8C8-4267-742E-673276508D61}"/>
              </a:ext>
            </a:extLst>
          </p:cNvPr>
          <p:cNvPicPr>
            <a:picLocks noChangeAspect="1"/>
          </p:cNvPicPr>
          <p:nvPr>
            <a:videoFile r:link="rId1"/>
            <p:extLst>
              <p:ext uri="{DAA4B4D4-6D71-4841-9C94-3DE7FCFB9230}">
                <p14:media xmlns:p14="http://schemas.microsoft.com/office/powerpoint/2010/main" r:embed="rId3">
                  <p14:trim st="2739" end="570.9791"/>
                </p14:media>
              </p:ext>
            </p:extLst>
          </p:nvPr>
        </p:nvPicPr>
        <p:blipFill>
          <a:blip r:embed="rId6"/>
          <a:stretch>
            <a:fillRect/>
          </a:stretch>
        </p:blipFill>
        <p:spPr>
          <a:xfrm>
            <a:off x="6335930" y="1144272"/>
            <a:ext cx="5508357" cy="4333655"/>
          </a:xfrm>
          <a:prstGeom prst="rect">
            <a:avLst/>
          </a:prstGeom>
        </p:spPr>
      </p:pic>
    </p:spTree>
    <p:extLst>
      <p:ext uri="{BB962C8B-B14F-4D97-AF65-F5344CB8AC3E}">
        <p14:creationId xmlns:p14="http://schemas.microsoft.com/office/powerpoint/2010/main" val="133763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5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FDB098-2908-4FF5-FC0B-9B97DB7F143B}"/>
              </a:ext>
            </a:extLst>
          </p:cNvPr>
          <p:cNvSpPr>
            <a:spLocks noGrp="1"/>
          </p:cNvSpPr>
          <p:nvPr>
            <p:ph type="title"/>
          </p:nvPr>
        </p:nvSpPr>
        <p:spPr/>
        <p:txBody>
          <a:bodyPr/>
          <a:lstStyle/>
          <a:p>
            <a:r>
              <a:rPr lang="fr-CA" noProof="0"/>
              <a:t>Système expert (LPO)</a:t>
            </a:r>
          </a:p>
        </p:txBody>
      </p:sp>
      <p:sp>
        <p:nvSpPr>
          <p:cNvPr id="3" name="Espace réservé du contenu 2">
            <a:extLst>
              <a:ext uri="{FF2B5EF4-FFF2-40B4-BE49-F238E27FC236}">
                <a16:creationId xmlns:a16="http://schemas.microsoft.com/office/drawing/2014/main" id="{F44382EA-F756-6538-AC65-A957AE7BB8A0}"/>
              </a:ext>
            </a:extLst>
          </p:cNvPr>
          <p:cNvSpPr>
            <a:spLocks noGrp="1"/>
          </p:cNvSpPr>
          <p:nvPr>
            <p:ph idx="1"/>
          </p:nvPr>
        </p:nvSpPr>
        <p:spPr>
          <a:xfrm>
            <a:off x="5560052" y="1610290"/>
            <a:ext cx="6296159" cy="4231710"/>
          </a:xfrm>
        </p:spPr>
        <p:txBody>
          <a:bodyPr/>
          <a:lstStyle/>
          <a:p>
            <a:pPr marL="457200" indent="-457200">
              <a:buFont typeface="Arial" panose="020B0604020202020204" pitchFamily="34" charset="0"/>
              <a:buChar char="•"/>
            </a:pPr>
            <a:r>
              <a:rPr lang="fr-CA" noProof="0"/>
              <a:t>LPO pour les problèmes symboliques</a:t>
            </a:r>
          </a:p>
          <a:p>
            <a:pPr marL="457200" indent="-457200">
              <a:buFont typeface="Arial" panose="020B0604020202020204" pitchFamily="34" charset="0"/>
              <a:buChar char="•"/>
            </a:pPr>
            <a:r>
              <a:rPr lang="fr-CA" noProof="0" err="1"/>
              <a:t>Swiplserver</a:t>
            </a:r>
            <a:r>
              <a:rPr lang="fr-CA" noProof="0"/>
              <a:t> et python</a:t>
            </a:r>
          </a:p>
          <a:p>
            <a:pPr marL="457200" indent="-457200">
              <a:buFont typeface="Arial" panose="020B0604020202020204" pitchFamily="34" charset="0"/>
              <a:buChar char="•"/>
            </a:pPr>
            <a:r>
              <a:rPr lang="fr-CA" noProof="0"/>
              <a:t>Prolog</a:t>
            </a:r>
          </a:p>
          <a:p>
            <a:pPr marL="457200" indent="-457200">
              <a:buFont typeface="Arial" panose="020B0604020202020204" pitchFamily="34" charset="0"/>
              <a:buChar char="•"/>
            </a:pPr>
            <a:endParaRPr lang="fr-CA" noProof="0"/>
          </a:p>
        </p:txBody>
      </p:sp>
      <p:sp>
        <p:nvSpPr>
          <p:cNvPr id="4" name="Espace réservé du numéro de diapositive 3">
            <a:extLst>
              <a:ext uri="{FF2B5EF4-FFF2-40B4-BE49-F238E27FC236}">
                <a16:creationId xmlns:a16="http://schemas.microsoft.com/office/drawing/2014/main" id="{D7200FF2-5DC2-01F3-626B-5F26BA6F4DEE}"/>
              </a:ext>
            </a:extLst>
          </p:cNvPr>
          <p:cNvSpPr>
            <a:spLocks noGrp="1"/>
          </p:cNvSpPr>
          <p:nvPr>
            <p:ph type="sldNum" sz="quarter" idx="10"/>
          </p:nvPr>
        </p:nvSpPr>
        <p:spPr/>
        <p:txBody>
          <a:bodyPr/>
          <a:lstStyle/>
          <a:p>
            <a:fld id="{018E2434-2E4F-4CA6-AD8F-EC6088967E7D}" type="slidenum">
              <a:rPr lang="fr-CA" noProof="0" smtClean="0"/>
              <a:t>3</a:t>
            </a:fld>
            <a:endParaRPr lang="fr-CA" noProof="0"/>
          </a:p>
        </p:txBody>
      </p:sp>
      <p:pic>
        <p:nvPicPr>
          <p:cNvPr id="6" name="Image 5">
            <a:extLst>
              <a:ext uri="{FF2B5EF4-FFF2-40B4-BE49-F238E27FC236}">
                <a16:creationId xmlns:a16="http://schemas.microsoft.com/office/drawing/2014/main" id="{0FE92CAD-6CEE-F68F-101A-17C3F3F3F68B}"/>
              </a:ext>
            </a:extLst>
          </p:cNvPr>
          <p:cNvPicPr>
            <a:picLocks noChangeAspect="1"/>
          </p:cNvPicPr>
          <p:nvPr/>
        </p:nvPicPr>
        <p:blipFill>
          <a:blip r:embed="rId3"/>
          <a:stretch>
            <a:fillRect/>
          </a:stretch>
        </p:blipFill>
        <p:spPr>
          <a:xfrm>
            <a:off x="623392" y="1736749"/>
            <a:ext cx="4855380" cy="4105251"/>
          </a:xfrm>
          <a:prstGeom prst="rect">
            <a:avLst/>
          </a:prstGeom>
        </p:spPr>
      </p:pic>
      <p:pic>
        <p:nvPicPr>
          <p:cNvPr id="7" name="Image 6">
            <a:extLst>
              <a:ext uri="{FF2B5EF4-FFF2-40B4-BE49-F238E27FC236}">
                <a16:creationId xmlns:a16="http://schemas.microsoft.com/office/drawing/2014/main" id="{68D57D02-F1C6-19DA-D3B4-D14AF073EF6D}"/>
              </a:ext>
            </a:extLst>
          </p:cNvPr>
          <p:cNvPicPr>
            <a:picLocks noChangeAspect="1"/>
          </p:cNvPicPr>
          <p:nvPr/>
        </p:nvPicPr>
        <p:blipFill>
          <a:blip r:embed="rId4"/>
          <a:stretch>
            <a:fillRect/>
          </a:stretch>
        </p:blipFill>
        <p:spPr>
          <a:xfrm>
            <a:off x="8161666" y="3747861"/>
            <a:ext cx="1801064" cy="2259419"/>
          </a:xfrm>
          <a:prstGeom prst="rect">
            <a:avLst/>
          </a:prstGeom>
        </p:spPr>
      </p:pic>
    </p:spTree>
    <p:extLst>
      <p:ext uri="{BB962C8B-B14F-4D97-AF65-F5344CB8AC3E}">
        <p14:creationId xmlns:p14="http://schemas.microsoft.com/office/powerpoint/2010/main" val="816675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7A2CBE-E4B9-85C4-FD38-BC234EF78679}"/>
              </a:ext>
            </a:extLst>
          </p:cNvPr>
          <p:cNvSpPr>
            <a:spLocks noGrp="1"/>
          </p:cNvSpPr>
          <p:nvPr>
            <p:ph type="title"/>
          </p:nvPr>
        </p:nvSpPr>
        <p:spPr/>
        <p:txBody>
          <a:bodyPr/>
          <a:lstStyle/>
          <a:p>
            <a:r>
              <a:rPr lang="fr-CA" noProof="0"/>
              <a:t>Conclusion et recommandations</a:t>
            </a:r>
          </a:p>
        </p:txBody>
      </p:sp>
      <p:sp>
        <p:nvSpPr>
          <p:cNvPr id="3" name="Espace réservé du contenu 2">
            <a:extLst>
              <a:ext uri="{FF2B5EF4-FFF2-40B4-BE49-F238E27FC236}">
                <a16:creationId xmlns:a16="http://schemas.microsoft.com/office/drawing/2014/main" id="{750D0957-219A-8219-6B80-95D48D76D663}"/>
              </a:ext>
            </a:extLst>
          </p:cNvPr>
          <p:cNvSpPr>
            <a:spLocks noGrp="1"/>
          </p:cNvSpPr>
          <p:nvPr>
            <p:ph idx="1"/>
          </p:nvPr>
        </p:nvSpPr>
        <p:spPr/>
        <p:txBody>
          <a:bodyPr/>
          <a:lstStyle/>
          <a:p>
            <a:r>
              <a:rPr lang="fr-CA" sz="2400" b="1"/>
              <a:t>Synthèse du projet</a:t>
            </a:r>
          </a:p>
          <a:p>
            <a:r>
              <a:rPr lang="fr-CA" sz="2000" b="1"/>
              <a:t>Agent Intelligent:</a:t>
            </a:r>
            <a:r>
              <a:rPr lang="fr-CA" sz="2000"/>
              <a:t> Conception d'une IA complète capable de naviguer (A*), de raisonner (Prolog), de s'adapter biologiquement (AG) et de contourner les obstacles (Logique floue).</a:t>
            </a:r>
          </a:p>
          <a:p>
            <a:r>
              <a:rPr lang="fr-CA" sz="2000" b="1"/>
              <a:t>Polyvalence technique :</a:t>
            </a:r>
            <a:r>
              <a:rPr lang="fr-CA" sz="2000"/>
              <a:t> Maîtrise et intégration de quatre techniques d’IA (Recherche de chemin, Système expert, Algorithmes évolutionnaires et Logique floue).</a:t>
            </a:r>
          </a:p>
          <a:p>
            <a:r>
              <a:rPr lang="fr-CA" sz="2400" b="1"/>
              <a:t>Recommandations</a:t>
            </a:r>
          </a:p>
          <a:p>
            <a:r>
              <a:rPr lang="fr-CA" sz="2000" b="1"/>
              <a:t>Progression de la difficulté :</a:t>
            </a:r>
            <a:r>
              <a:rPr lang="fr-CA" sz="2000"/>
              <a:t> Ajuster l'ordre des défis pour une courbe d'apprentissage plus logique (ex: porte Prolog avant les obstacles dynamiques de logique floue).</a:t>
            </a:r>
          </a:p>
          <a:p>
            <a:r>
              <a:rPr lang="fr-CA" sz="2000" b="1"/>
              <a:t>Gestion des obstacles:</a:t>
            </a:r>
            <a:r>
              <a:rPr lang="fr-CA" sz="2000"/>
              <a:t> Optimiser l’ajout aléatoire des obstacles pour permettre au joueur de passer à tout coup.</a:t>
            </a:r>
          </a:p>
        </p:txBody>
      </p:sp>
      <p:sp>
        <p:nvSpPr>
          <p:cNvPr id="4" name="Espace réservé du numéro de diapositive 3">
            <a:extLst>
              <a:ext uri="{FF2B5EF4-FFF2-40B4-BE49-F238E27FC236}">
                <a16:creationId xmlns:a16="http://schemas.microsoft.com/office/drawing/2014/main" id="{B6D765C5-2B54-81A7-A1E5-C83669A012A7}"/>
              </a:ext>
            </a:extLst>
          </p:cNvPr>
          <p:cNvSpPr>
            <a:spLocks noGrp="1"/>
          </p:cNvSpPr>
          <p:nvPr>
            <p:ph type="sldNum" sz="quarter" idx="10"/>
          </p:nvPr>
        </p:nvSpPr>
        <p:spPr/>
        <p:txBody>
          <a:bodyPr/>
          <a:lstStyle/>
          <a:p>
            <a:fld id="{018E2434-2E4F-4CA6-AD8F-EC6088967E7D}" type="slidenum">
              <a:rPr lang="fr-CA" noProof="0" smtClean="0"/>
              <a:t>30</a:t>
            </a:fld>
            <a:endParaRPr lang="fr-CA" noProof="0"/>
          </a:p>
        </p:txBody>
      </p:sp>
    </p:spTree>
    <p:extLst>
      <p:ext uri="{BB962C8B-B14F-4D97-AF65-F5344CB8AC3E}">
        <p14:creationId xmlns:p14="http://schemas.microsoft.com/office/powerpoint/2010/main" val="4129373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B66B8D-2793-43FC-354A-F641F663F96A}"/>
              </a:ext>
            </a:extLst>
          </p:cNvPr>
          <p:cNvSpPr>
            <a:spLocks noGrp="1"/>
          </p:cNvSpPr>
          <p:nvPr>
            <p:ph type="ctrTitle"/>
          </p:nvPr>
        </p:nvSpPr>
        <p:spPr/>
        <p:txBody>
          <a:bodyPr/>
          <a:lstStyle/>
          <a:p>
            <a:r>
              <a:rPr lang="fr-CA" noProof="0"/>
              <a:t>Questions</a:t>
            </a:r>
          </a:p>
        </p:txBody>
      </p:sp>
    </p:spTree>
    <p:extLst>
      <p:ext uri="{BB962C8B-B14F-4D97-AF65-F5344CB8AC3E}">
        <p14:creationId xmlns:p14="http://schemas.microsoft.com/office/powerpoint/2010/main" val="2893093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80D1-A526-48DE-04FD-C63332F015E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A8E04E-CB62-4540-DA4F-0B31F5B0F650}"/>
              </a:ext>
            </a:extLst>
          </p:cNvPr>
          <p:cNvSpPr>
            <a:spLocks noGrp="1"/>
          </p:cNvSpPr>
          <p:nvPr>
            <p:ph type="title"/>
          </p:nvPr>
        </p:nvSpPr>
        <p:spPr/>
        <p:txBody>
          <a:bodyPr/>
          <a:lstStyle/>
          <a:p>
            <a:r>
              <a:rPr lang="fr-CA" noProof="0"/>
              <a:t>Système expert (LPO)</a:t>
            </a:r>
          </a:p>
        </p:txBody>
      </p:sp>
      <p:sp>
        <p:nvSpPr>
          <p:cNvPr id="4" name="Espace réservé du numéro de diapositive 3">
            <a:extLst>
              <a:ext uri="{FF2B5EF4-FFF2-40B4-BE49-F238E27FC236}">
                <a16:creationId xmlns:a16="http://schemas.microsoft.com/office/drawing/2014/main" id="{B8E8FD11-4CC6-4B11-814D-9B82FE9324FE}"/>
              </a:ext>
            </a:extLst>
          </p:cNvPr>
          <p:cNvSpPr>
            <a:spLocks noGrp="1"/>
          </p:cNvSpPr>
          <p:nvPr>
            <p:ph type="sldNum" sz="quarter" idx="10"/>
          </p:nvPr>
        </p:nvSpPr>
        <p:spPr/>
        <p:txBody>
          <a:bodyPr/>
          <a:lstStyle/>
          <a:p>
            <a:fld id="{018E2434-2E4F-4CA6-AD8F-EC6088967E7D}" type="slidenum">
              <a:rPr lang="fr-CA" noProof="0" smtClean="0"/>
              <a:t>4</a:t>
            </a:fld>
            <a:endParaRPr lang="fr-CA" noProof="0"/>
          </a:p>
        </p:txBody>
      </p:sp>
      <p:pic>
        <p:nvPicPr>
          <p:cNvPr id="9" name="Image 8">
            <a:extLst>
              <a:ext uri="{FF2B5EF4-FFF2-40B4-BE49-F238E27FC236}">
                <a16:creationId xmlns:a16="http://schemas.microsoft.com/office/drawing/2014/main" id="{1351BAE7-D295-E977-D2B6-8854EC53C401}"/>
              </a:ext>
            </a:extLst>
          </p:cNvPr>
          <p:cNvPicPr>
            <a:picLocks noChangeAspect="1"/>
          </p:cNvPicPr>
          <p:nvPr/>
        </p:nvPicPr>
        <p:blipFill>
          <a:blip r:embed="rId3"/>
          <a:stretch>
            <a:fillRect/>
          </a:stretch>
        </p:blipFill>
        <p:spPr>
          <a:xfrm>
            <a:off x="3608569" y="1476946"/>
            <a:ext cx="4960728" cy="4709483"/>
          </a:xfrm>
          <a:prstGeom prst="rect">
            <a:avLst/>
          </a:prstGeom>
        </p:spPr>
      </p:pic>
    </p:spTree>
    <p:extLst>
      <p:ext uri="{BB962C8B-B14F-4D97-AF65-F5344CB8AC3E}">
        <p14:creationId xmlns:p14="http://schemas.microsoft.com/office/powerpoint/2010/main" val="3780936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429E-1E7F-9DF3-7F3E-4C1CB0A227B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AACC57-2F51-F4F8-61A2-3D8655E77F5F}"/>
              </a:ext>
            </a:extLst>
          </p:cNvPr>
          <p:cNvSpPr>
            <a:spLocks noGrp="1"/>
          </p:cNvSpPr>
          <p:nvPr>
            <p:ph type="title"/>
          </p:nvPr>
        </p:nvSpPr>
        <p:spPr/>
        <p:txBody>
          <a:bodyPr/>
          <a:lstStyle/>
          <a:p>
            <a:r>
              <a:rPr lang="fr-CA" noProof="0"/>
              <a:t>Système expert (LPO)</a:t>
            </a:r>
          </a:p>
        </p:txBody>
      </p:sp>
      <p:sp>
        <p:nvSpPr>
          <p:cNvPr id="4" name="Espace réservé du numéro de diapositive 3">
            <a:extLst>
              <a:ext uri="{FF2B5EF4-FFF2-40B4-BE49-F238E27FC236}">
                <a16:creationId xmlns:a16="http://schemas.microsoft.com/office/drawing/2014/main" id="{4CFAE9FB-2094-3BB4-730E-41DD635CB728}"/>
              </a:ext>
            </a:extLst>
          </p:cNvPr>
          <p:cNvSpPr>
            <a:spLocks noGrp="1"/>
          </p:cNvSpPr>
          <p:nvPr>
            <p:ph type="sldNum" sz="quarter" idx="10"/>
          </p:nvPr>
        </p:nvSpPr>
        <p:spPr/>
        <p:txBody>
          <a:bodyPr/>
          <a:lstStyle/>
          <a:p>
            <a:fld id="{018E2434-2E4F-4CA6-AD8F-EC6088967E7D}" type="slidenum">
              <a:rPr lang="fr-CA" noProof="0" smtClean="0"/>
              <a:t>5</a:t>
            </a:fld>
            <a:endParaRPr lang="fr-CA" noProof="0"/>
          </a:p>
        </p:txBody>
      </p:sp>
      <p:pic>
        <p:nvPicPr>
          <p:cNvPr id="8" name="Image 7">
            <a:extLst>
              <a:ext uri="{FF2B5EF4-FFF2-40B4-BE49-F238E27FC236}">
                <a16:creationId xmlns:a16="http://schemas.microsoft.com/office/drawing/2014/main" id="{CE817CBB-5215-50F8-8000-54319F9F29CF}"/>
              </a:ext>
            </a:extLst>
          </p:cNvPr>
          <p:cNvPicPr>
            <a:picLocks noChangeAspect="1"/>
          </p:cNvPicPr>
          <p:nvPr/>
        </p:nvPicPr>
        <p:blipFill>
          <a:blip r:embed="rId3"/>
          <a:srcRect r="1468"/>
          <a:stretch>
            <a:fillRect/>
          </a:stretch>
        </p:blipFill>
        <p:spPr>
          <a:xfrm>
            <a:off x="623392" y="1866439"/>
            <a:ext cx="6730695" cy="4121555"/>
          </a:xfrm>
          <a:prstGeom prst="rect">
            <a:avLst/>
          </a:prstGeom>
        </p:spPr>
      </p:pic>
      <p:pic>
        <p:nvPicPr>
          <p:cNvPr id="7" name="Image 6">
            <a:extLst>
              <a:ext uri="{FF2B5EF4-FFF2-40B4-BE49-F238E27FC236}">
                <a16:creationId xmlns:a16="http://schemas.microsoft.com/office/drawing/2014/main" id="{83A0D9A9-B965-9165-CCA4-0BCFEE61A986}"/>
              </a:ext>
            </a:extLst>
          </p:cNvPr>
          <p:cNvPicPr>
            <a:picLocks noChangeAspect="1"/>
          </p:cNvPicPr>
          <p:nvPr/>
        </p:nvPicPr>
        <p:blipFill>
          <a:blip r:embed="rId4"/>
          <a:srcRect t="986"/>
          <a:stretch>
            <a:fillRect/>
          </a:stretch>
        </p:blipFill>
        <p:spPr>
          <a:xfrm>
            <a:off x="7775573" y="861204"/>
            <a:ext cx="2459808" cy="5146075"/>
          </a:xfrm>
          <a:prstGeom prst="rect">
            <a:avLst/>
          </a:prstGeom>
        </p:spPr>
      </p:pic>
    </p:spTree>
    <p:extLst>
      <p:ext uri="{BB962C8B-B14F-4D97-AF65-F5344CB8AC3E}">
        <p14:creationId xmlns:p14="http://schemas.microsoft.com/office/powerpoint/2010/main" val="199219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94FB9-C05E-9875-0984-1D29B24771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112E0C-7329-A090-5F9C-6A92731E2997}"/>
              </a:ext>
            </a:extLst>
          </p:cNvPr>
          <p:cNvSpPr>
            <a:spLocks noGrp="1"/>
          </p:cNvSpPr>
          <p:nvPr>
            <p:ph type="title"/>
          </p:nvPr>
        </p:nvSpPr>
        <p:spPr/>
        <p:txBody>
          <a:bodyPr/>
          <a:lstStyle/>
          <a:p>
            <a:r>
              <a:rPr lang="fr-CA" noProof="0"/>
              <a:t>Système expert (LPO)</a:t>
            </a:r>
          </a:p>
        </p:txBody>
      </p:sp>
      <p:sp>
        <p:nvSpPr>
          <p:cNvPr id="4" name="Espace réservé du numéro de diapositive 3">
            <a:extLst>
              <a:ext uri="{FF2B5EF4-FFF2-40B4-BE49-F238E27FC236}">
                <a16:creationId xmlns:a16="http://schemas.microsoft.com/office/drawing/2014/main" id="{84B614DA-7EC8-3182-0FFA-60FDF8180348}"/>
              </a:ext>
            </a:extLst>
          </p:cNvPr>
          <p:cNvSpPr>
            <a:spLocks noGrp="1"/>
          </p:cNvSpPr>
          <p:nvPr>
            <p:ph type="sldNum" sz="quarter" idx="10"/>
          </p:nvPr>
        </p:nvSpPr>
        <p:spPr/>
        <p:txBody>
          <a:bodyPr/>
          <a:lstStyle/>
          <a:p>
            <a:fld id="{018E2434-2E4F-4CA6-AD8F-EC6088967E7D}" type="slidenum">
              <a:rPr lang="fr-CA" noProof="0" smtClean="0"/>
              <a:t>6</a:t>
            </a:fld>
            <a:endParaRPr lang="fr-CA" noProof="0"/>
          </a:p>
        </p:txBody>
      </p:sp>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FDFFE53C-A263-5EB8-A9CD-4DA6CF2633C7}"/>
                  </a:ext>
                </a:extLst>
              </p:cNvPr>
              <p:cNvSpPr>
                <a:spLocks noGrp="1"/>
              </p:cNvSpPr>
              <p:nvPr>
                <p:ph idx="1"/>
              </p:nvPr>
            </p:nvSpPr>
            <p:spPr>
              <a:xfrm>
                <a:off x="623392" y="3150279"/>
                <a:ext cx="5897863" cy="2171201"/>
              </a:xfrm>
            </p:spPr>
            <p:txBody>
              <a:bodyPr/>
              <a:lstStyle/>
              <a:p>
                <a:pPr/>
                <a14:m>
                  <m:oMathPara xmlns:m="http://schemas.openxmlformats.org/officeDocument/2006/math">
                    <m:oMathParaPr>
                      <m:jc m:val="centerGroup"/>
                    </m:oMathParaPr>
                    <m:oMath xmlns:m="http://schemas.openxmlformats.org/officeDocument/2006/math">
                      <m:r>
                        <a:rPr lang="fr-CA" sz="2800" b="0" i="1" noProof="0" smtClean="0">
                          <a:latin typeface="Cambria Math" panose="02040503050406030204" pitchFamily="18" charset="0"/>
                        </a:rPr>
                        <m:t>[</m:t>
                      </m:r>
                      <m:r>
                        <m:rPr>
                          <m:nor/>
                        </m:rPr>
                        <a:rPr lang="fr-CA" sz="2800" b="0" i="0" noProof="0" smtClean="0">
                          <a:latin typeface="Cambria Math" panose="02040503050406030204" pitchFamily="18" charset="0"/>
                        </a:rPr>
                        <m:t>"</m:t>
                      </m:r>
                      <m:r>
                        <m:rPr>
                          <m:nor/>
                        </m:rPr>
                        <a:rPr lang="fr-CA" sz="2800" b="0" i="0" noProof="0" smtClean="0">
                          <a:solidFill>
                            <a:schemeClr val="accent6"/>
                          </a:solidFill>
                          <a:latin typeface="Cambria Math" panose="02040503050406030204" pitchFamily="18" charset="0"/>
                        </a:rPr>
                        <m:t>gold</m:t>
                      </m:r>
                      <m:r>
                        <m:rPr>
                          <m:nor/>
                        </m:rPr>
                        <a:rPr lang="fr-CA" sz="2800" b="0" i="0" noProof="0" smtClean="0">
                          <a:latin typeface="Cambria Math" panose="02040503050406030204" pitchFamily="18" charset="0"/>
                        </a:rPr>
                        <m:t>", "</m:t>
                      </m:r>
                      <m:r>
                        <m:rPr>
                          <m:nor/>
                        </m:rPr>
                        <a:rPr lang="fr-CA" sz="2800" b="0" i="0" noProof="0" smtClean="0">
                          <a:solidFill>
                            <a:srgbClr val="FF0000"/>
                          </a:solidFill>
                          <a:latin typeface="Cambria Math" panose="02040503050406030204" pitchFamily="18" charset="0"/>
                        </a:rPr>
                        <m:t>red</m:t>
                      </m:r>
                      <m:r>
                        <m:rPr>
                          <m:nor/>
                        </m:rPr>
                        <a:rPr lang="fr-CA" sz="2800" b="0" i="0" noProof="0" smtClean="0">
                          <a:latin typeface="Cambria Math" panose="02040503050406030204" pitchFamily="18" charset="0"/>
                        </a:rPr>
                        <m:t>", "</m:t>
                      </m:r>
                      <m:r>
                        <m:rPr>
                          <m:nor/>
                        </m:rPr>
                        <a:rPr lang="fr-CA" sz="2800" b="0" i="0" noProof="0" smtClean="0">
                          <a:solidFill>
                            <a:srgbClr val="0070C0"/>
                          </a:solidFill>
                          <a:latin typeface="Cambria Math" panose="02040503050406030204" pitchFamily="18" charset="0"/>
                        </a:rPr>
                        <m:t>blue</m:t>
                      </m:r>
                      <m:r>
                        <m:rPr>
                          <m:nor/>
                        </m:rPr>
                        <a:rPr lang="fr-CA" sz="2800" b="0" i="0" noProof="0" smtClean="0">
                          <a:latin typeface="Cambria Math" panose="02040503050406030204" pitchFamily="18" charset="0"/>
                        </a:rPr>
                        <m:t>", "</m:t>
                      </m:r>
                      <m:r>
                        <m:rPr>
                          <m:nor/>
                        </m:rPr>
                        <a:rPr lang="fr-CA" sz="2800" b="0" i="0" noProof="0" smtClean="0">
                          <a:latin typeface="Cambria Math" panose="02040503050406030204" pitchFamily="18" charset="0"/>
                        </a:rPr>
                        <m:t>white</m:t>
                      </m:r>
                      <m:r>
                        <m:rPr>
                          <m:nor/>
                        </m:rPr>
                        <a:rPr lang="fr-CA" sz="2800" b="0" i="0" noProof="0" smtClean="0">
                          <a:latin typeface="Cambria Math" panose="02040503050406030204" pitchFamily="18" charset="0"/>
                        </a:rPr>
                        <m:t>", "","",""]</m:t>
                      </m:r>
                    </m:oMath>
                  </m:oMathPara>
                </a14:m>
                <a:endParaRPr lang="fr-CA" sz="2800" b="0" noProof="0"/>
              </a:p>
              <a:p>
                <a:pPr/>
                <a14:m>
                  <m:oMathPara xmlns:m="http://schemas.openxmlformats.org/officeDocument/2006/math">
                    <m:oMathParaPr>
                      <m:jc m:val="centerGroup"/>
                    </m:oMathParaPr>
                    <m:oMath xmlns:m="http://schemas.openxmlformats.org/officeDocument/2006/math">
                      <m:r>
                        <a:rPr lang="fr-CA" sz="2800" i="1" noProof="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chemeClr val="accent6"/>
                          </a:solidFill>
                          <a:latin typeface="Cambria Math" panose="02040503050406030204" pitchFamily="18" charset="0"/>
                        </a:rPr>
                        <m:t>gold</m:t>
                      </m:r>
                      <m:r>
                        <m:rPr>
                          <m:nor/>
                        </m:rPr>
                        <a:rPr lang="fr-CA" sz="2800" noProof="0">
                          <a:latin typeface="Cambria Math" panose="02040503050406030204" pitchFamily="18" charset="0"/>
                        </a:rPr>
                        <m:t>"</m:t>
                      </m:r>
                      <m:r>
                        <m:rPr>
                          <m:nor/>
                        </m:rPr>
                        <a:rPr lang="fr-CA" sz="2800" b="0" i="0" noProof="0" smtClean="0">
                          <a:latin typeface="Cambria Math" panose="02040503050406030204" pitchFamily="18" charset="0"/>
                        </a:rPr>
                        <m:t>]</m:t>
                      </m:r>
                      <m:r>
                        <m:rPr>
                          <m:nor/>
                        </m:rPr>
                        <a:rPr lang="fr-CA" sz="2800" noProof="0">
                          <a:latin typeface="Cambria Math" panose="02040503050406030204" pitchFamily="18" charset="0"/>
                        </a:rPr>
                        <m:t>, </m:t>
                      </m:r>
                      <m:r>
                        <m:rPr>
                          <m:nor/>
                        </m:rPr>
                        <a:rPr lang="fr-CA" sz="2800" b="0" i="0" noProof="0" smtClean="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rgbClr val="FF0000"/>
                          </a:solidFill>
                          <a:latin typeface="Cambria Math" panose="02040503050406030204" pitchFamily="18" charset="0"/>
                        </a:rPr>
                        <m:t>red</m:t>
                      </m:r>
                      <m:r>
                        <m:rPr>
                          <m:nor/>
                        </m:rPr>
                        <a:rPr lang="fr-CA" sz="2800" noProof="0">
                          <a:latin typeface="Cambria Math" panose="02040503050406030204" pitchFamily="18" charset="0"/>
                        </a:rPr>
                        <m:t>", "</m:t>
                      </m:r>
                      <m:r>
                        <m:rPr>
                          <m:nor/>
                        </m:rPr>
                        <a:rPr lang="fr-CA" sz="2800" noProof="0">
                          <a:solidFill>
                            <a:srgbClr val="0070C0"/>
                          </a:solidFill>
                          <a:latin typeface="Cambria Math" panose="02040503050406030204" pitchFamily="18" charset="0"/>
                        </a:rPr>
                        <m:t>blue</m:t>
                      </m:r>
                      <m:r>
                        <m:rPr>
                          <m:nor/>
                        </m:rPr>
                        <a:rPr lang="fr-CA" sz="2800" noProof="0">
                          <a:latin typeface="Cambria Math" panose="02040503050406030204" pitchFamily="18" charset="0"/>
                        </a:rPr>
                        <m:t>", "</m:t>
                      </m:r>
                      <m:r>
                        <m:rPr>
                          <m:nor/>
                        </m:rPr>
                        <a:rPr lang="fr-CA" sz="2800" noProof="0">
                          <a:latin typeface="Cambria Math" panose="02040503050406030204" pitchFamily="18" charset="0"/>
                        </a:rPr>
                        <m:t>white</m:t>
                      </m:r>
                      <m:r>
                        <m:rPr>
                          <m:nor/>
                        </m:rPr>
                        <a:rPr lang="fr-CA" sz="2800" noProof="0">
                          <a:latin typeface="Cambria Math" panose="02040503050406030204" pitchFamily="18" charset="0"/>
                        </a:rPr>
                        <m:t>","","",""]</m:t>
                      </m:r>
                    </m:oMath>
                  </m:oMathPara>
                </a14:m>
                <a:endParaRPr lang="fr-CA" sz="2800" noProof="0"/>
              </a:p>
              <a:p>
                <a:pPr/>
                <a14:m>
                  <m:oMathPara xmlns:m="http://schemas.openxmlformats.org/officeDocument/2006/math">
                    <m:oMathParaPr>
                      <m:jc m:val="centerGroup"/>
                    </m:oMathParaPr>
                    <m:oMath xmlns:m="http://schemas.openxmlformats.org/officeDocument/2006/math">
                      <m:r>
                        <a:rPr lang="fr-CA" sz="2800" i="1" noProof="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chemeClr val="accent6"/>
                          </a:solidFill>
                          <a:latin typeface="Cambria Math" panose="02040503050406030204" pitchFamily="18" charset="0"/>
                        </a:rPr>
                        <m:t>gold</m:t>
                      </m:r>
                      <m:r>
                        <m:rPr>
                          <m:nor/>
                        </m:rPr>
                        <a:rPr lang="fr-CA" sz="2800" noProof="0">
                          <a:latin typeface="Cambria Math" panose="02040503050406030204" pitchFamily="18" charset="0"/>
                        </a:rPr>
                        <m:t>"</m:t>
                      </m:r>
                      <m:r>
                        <m:rPr>
                          <m:nor/>
                        </m:rPr>
                        <a:rPr lang="fr-CA" sz="2800" b="0" i="0" noProof="0" smtClean="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rgbClr val="FF0000"/>
                          </a:solidFill>
                          <a:latin typeface="Cambria Math" panose="02040503050406030204" pitchFamily="18" charset="0"/>
                        </a:rPr>
                        <m:t>red</m:t>
                      </m:r>
                      <m:r>
                        <m:rPr>
                          <m:nor/>
                        </m:rPr>
                        <a:rPr lang="fr-CA" sz="2800" noProof="0">
                          <a:latin typeface="Cambria Math" panose="02040503050406030204" pitchFamily="18" charset="0"/>
                        </a:rPr>
                        <m:t>", "</m:t>
                      </m:r>
                      <m:r>
                        <m:rPr>
                          <m:nor/>
                        </m:rPr>
                        <a:rPr lang="fr-CA" sz="2800" noProof="0">
                          <a:solidFill>
                            <a:srgbClr val="0070C0"/>
                          </a:solidFill>
                          <a:latin typeface="Cambria Math" panose="02040503050406030204" pitchFamily="18" charset="0"/>
                        </a:rPr>
                        <m:t>blue</m:t>
                      </m:r>
                      <m:r>
                        <m:rPr>
                          <m:nor/>
                        </m:rPr>
                        <a:rPr lang="fr-CA" sz="2800" noProof="0">
                          <a:latin typeface="Cambria Math" panose="02040503050406030204" pitchFamily="18" charset="0"/>
                        </a:rPr>
                        <m:t>", "</m:t>
                      </m:r>
                      <m:r>
                        <m:rPr>
                          <m:nor/>
                        </m:rPr>
                        <a:rPr lang="fr-CA" sz="2800" noProof="0">
                          <a:latin typeface="Cambria Math" panose="02040503050406030204" pitchFamily="18" charset="0"/>
                        </a:rPr>
                        <m:t>white</m:t>
                      </m:r>
                      <m:r>
                        <m:rPr>
                          <m:nor/>
                        </m:rPr>
                        <a:rPr lang="fr-CA" sz="2800" noProof="0">
                          <a:latin typeface="Cambria Math" panose="02040503050406030204" pitchFamily="18" charset="0"/>
                        </a:rPr>
                        <m:t>"]</m:t>
                      </m:r>
                    </m:oMath>
                  </m:oMathPara>
                </a14:m>
                <a:endParaRPr lang="fr-CA" sz="2800" noProof="0"/>
              </a:p>
              <a:p>
                <a:pPr/>
                <a14:m>
                  <m:oMathPara xmlns:m="http://schemas.openxmlformats.org/officeDocument/2006/math">
                    <m:oMathParaPr>
                      <m:jc m:val="centerGroup"/>
                    </m:oMathParaPr>
                    <m:oMath xmlns:m="http://schemas.openxmlformats.org/officeDocument/2006/math">
                      <m:r>
                        <a:rPr lang="fr-CA" sz="2800" i="1" noProof="0">
                          <a:latin typeface="Cambria Math" panose="02040503050406030204" pitchFamily="18" charset="0"/>
                        </a:rPr>
                        <m:t>[</m:t>
                      </m:r>
                      <m:r>
                        <m:rPr>
                          <m:nor/>
                        </m:rPr>
                        <a:rPr lang="fr-CA" sz="2800" noProof="0">
                          <a:latin typeface="Cambria Math" panose="02040503050406030204" pitchFamily="18" charset="0"/>
                        </a:rPr>
                        <m:t>"</m:t>
                      </m:r>
                      <m:r>
                        <m:rPr>
                          <m:nor/>
                        </m:rPr>
                        <a:rPr lang="fr-CA" sz="2800" noProof="0">
                          <a:solidFill>
                            <a:schemeClr val="accent6"/>
                          </a:solidFill>
                          <a:latin typeface="Cambria Math" panose="02040503050406030204" pitchFamily="18" charset="0"/>
                        </a:rPr>
                        <m:t>gold</m:t>
                      </m:r>
                      <m:r>
                        <m:rPr>
                          <m:nor/>
                        </m:rPr>
                        <a:rPr lang="fr-CA" sz="2800" noProof="0">
                          <a:latin typeface="Cambria Math" panose="02040503050406030204" pitchFamily="18" charset="0"/>
                        </a:rPr>
                        <m:t>"]["</m:t>
                      </m:r>
                      <m:r>
                        <m:rPr>
                          <m:nor/>
                        </m:rPr>
                        <a:rPr lang="fr-CA" sz="2800" noProof="0">
                          <a:solidFill>
                            <a:srgbClr val="FF0000"/>
                          </a:solidFill>
                          <a:latin typeface="Cambria Math" panose="02040503050406030204" pitchFamily="18" charset="0"/>
                        </a:rPr>
                        <m:t>red</m:t>
                      </m:r>
                      <m:r>
                        <m:rPr>
                          <m:nor/>
                        </m:rPr>
                        <a:rPr lang="fr-CA" sz="2800" noProof="0">
                          <a:latin typeface="Cambria Math" panose="02040503050406030204" pitchFamily="18" charset="0"/>
                        </a:rPr>
                        <m:t>", "</m:t>
                      </m:r>
                      <m:r>
                        <m:rPr>
                          <m:nor/>
                        </m:rPr>
                        <a:rPr lang="fr-CA" sz="2800" noProof="0">
                          <a:solidFill>
                            <a:srgbClr val="0070C0"/>
                          </a:solidFill>
                          <a:latin typeface="Cambria Math" panose="02040503050406030204" pitchFamily="18" charset="0"/>
                        </a:rPr>
                        <m:t>blue</m:t>
                      </m:r>
                      <m:r>
                        <m:rPr>
                          <m:nor/>
                        </m:rPr>
                        <a:rPr lang="fr-CA" sz="2800" noProof="0">
                          <a:latin typeface="Cambria Math" panose="02040503050406030204" pitchFamily="18" charset="0"/>
                        </a:rPr>
                        <m:t>", "</m:t>
                      </m:r>
                      <m:r>
                        <m:rPr>
                          <m:nor/>
                        </m:rPr>
                        <a:rPr lang="fr-CA" sz="2800" noProof="0">
                          <a:latin typeface="Cambria Math" panose="02040503050406030204" pitchFamily="18" charset="0"/>
                        </a:rPr>
                        <m:t>white</m:t>
                      </m:r>
                      <m:r>
                        <m:rPr>
                          <m:nor/>
                        </m:rPr>
                        <a:rPr lang="fr-CA" sz="2800" noProof="0">
                          <a:latin typeface="Cambria Math" panose="02040503050406030204" pitchFamily="18" charset="0"/>
                        </a:rPr>
                        <m:t>"][3][</m:t>
                      </m:r>
                      <m:r>
                        <m:rPr>
                          <m:nor/>
                        </m:rPr>
                        <a:rPr lang="fr-CA" sz="2800" b="0" i="0" noProof="0" smtClean="0">
                          <a:latin typeface="Cambria Math" panose="02040503050406030204" pitchFamily="18" charset="0"/>
                        </a:rPr>
                        <m:t>Cle</m:t>
                      </m:r>
                      <m:r>
                        <m:rPr>
                          <m:nor/>
                        </m:rPr>
                        <a:rPr lang="fr-CA" sz="2800" b="0" i="0" noProof="0" smtClean="0">
                          <a:latin typeface="Cambria Math" panose="02040503050406030204" pitchFamily="18" charset="0"/>
                        </a:rPr>
                        <m:t>]</m:t>
                      </m:r>
                    </m:oMath>
                  </m:oMathPara>
                </a14:m>
                <a:endParaRPr lang="fr-CA" sz="2800" noProof="0"/>
              </a:p>
              <a:p>
                <a:endParaRPr lang="fr-CA" sz="2800" noProof="0"/>
              </a:p>
              <a:p>
                <a:endParaRPr lang="fr-CA" sz="2800" noProof="0"/>
              </a:p>
              <a:p>
                <a:endParaRPr lang="fr-CA" sz="2800" noProof="0"/>
              </a:p>
              <a:p>
                <a:endParaRPr lang="fr-CA" noProof="0"/>
              </a:p>
              <a:p>
                <a:endParaRPr lang="fr-CA" b="0" noProof="0"/>
              </a:p>
              <a:p>
                <a:endParaRPr lang="fr-CA" b="0" noProof="0"/>
              </a:p>
              <a:p>
                <a:endParaRPr lang="fr-CA" noProof="0"/>
              </a:p>
            </p:txBody>
          </p:sp>
        </mc:Choice>
        <mc:Fallback xmlns="">
          <p:sp>
            <p:nvSpPr>
              <p:cNvPr id="5" name="Espace réservé du contenu 4">
                <a:extLst>
                  <a:ext uri="{FF2B5EF4-FFF2-40B4-BE49-F238E27FC236}">
                    <a16:creationId xmlns:a16="http://schemas.microsoft.com/office/drawing/2014/main" id="{FDFFE53C-A263-5EB8-A9CD-4DA6CF2633C7}"/>
                  </a:ext>
                </a:extLst>
              </p:cNvPr>
              <p:cNvSpPr>
                <a:spLocks noGrp="1" noRot="1" noChangeAspect="1" noMove="1" noResize="1" noEditPoints="1" noAdjustHandles="1" noChangeArrowheads="1" noChangeShapeType="1" noTextEdit="1"/>
              </p:cNvSpPr>
              <p:nvPr>
                <p:ph idx="1"/>
              </p:nvPr>
            </p:nvSpPr>
            <p:spPr>
              <a:xfrm>
                <a:off x="623392" y="3150279"/>
                <a:ext cx="5897863" cy="2171201"/>
              </a:xfrm>
              <a:blipFill>
                <a:blip r:embed="rId3"/>
                <a:stretch>
                  <a:fillRect/>
                </a:stretch>
              </a:blipFill>
            </p:spPr>
            <p:txBody>
              <a:bodyPr/>
              <a:lstStyle/>
              <a:p>
                <a:r>
                  <a:rPr lang="en-US">
                    <a:noFill/>
                  </a:rPr>
                  <a:t> </a:t>
                </a:r>
              </a:p>
            </p:txBody>
          </p:sp>
        </mc:Fallback>
      </mc:AlternateContent>
      <p:pic>
        <p:nvPicPr>
          <p:cNvPr id="6" name="Image 5">
            <a:extLst>
              <a:ext uri="{FF2B5EF4-FFF2-40B4-BE49-F238E27FC236}">
                <a16:creationId xmlns:a16="http://schemas.microsoft.com/office/drawing/2014/main" id="{24E3B44C-128E-880F-267F-194A55580057}"/>
              </a:ext>
            </a:extLst>
          </p:cNvPr>
          <p:cNvPicPr>
            <a:picLocks noChangeAspect="1"/>
          </p:cNvPicPr>
          <p:nvPr/>
        </p:nvPicPr>
        <p:blipFill>
          <a:blip r:embed="rId4"/>
          <a:stretch>
            <a:fillRect/>
          </a:stretch>
        </p:blipFill>
        <p:spPr>
          <a:xfrm>
            <a:off x="452868" y="1536520"/>
            <a:ext cx="6439544" cy="1270860"/>
          </a:xfrm>
          <a:prstGeom prst="rect">
            <a:avLst/>
          </a:prstGeom>
        </p:spPr>
      </p:pic>
      <p:pic>
        <p:nvPicPr>
          <p:cNvPr id="9" name="Image 8">
            <a:extLst>
              <a:ext uri="{FF2B5EF4-FFF2-40B4-BE49-F238E27FC236}">
                <a16:creationId xmlns:a16="http://schemas.microsoft.com/office/drawing/2014/main" id="{89540C21-DF77-720A-74A8-62A1C5E20FB4}"/>
              </a:ext>
            </a:extLst>
          </p:cNvPr>
          <p:cNvPicPr>
            <a:picLocks noChangeAspect="1"/>
          </p:cNvPicPr>
          <p:nvPr/>
        </p:nvPicPr>
        <p:blipFill>
          <a:blip r:embed="rId5"/>
          <a:stretch>
            <a:fillRect/>
          </a:stretch>
        </p:blipFill>
        <p:spPr>
          <a:xfrm>
            <a:off x="7018881" y="1536520"/>
            <a:ext cx="5104294" cy="3089629"/>
          </a:xfrm>
          <a:prstGeom prst="rect">
            <a:avLst/>
          </a:prstGeom>
        </p:spPr>
      </p:pic>
    </p:spTree>
    <p:extLst>
      <p:ext uri="{BB962C8B-B14F-4D97-AF65-F5344CB8AC3E}">
        <p14:creationId xmlns:p14="http://schemas.microsoft.com/office/powerpoint/2010/main" val="1905596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D0C9-9873-F01B-523A-31B86F0361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FC0667-3D98-4C16-598B-4768671179EC}"/>
              </a:ext>
            </a:extLst>
          </p:cNvPr>
          <p:cNvSpPr>
            <a:spLocks noGrp="1"/>
          </p:cNvSpPr>
          <p:nvPr>
            <p:ph type="title"/>
          </p:nvPr>
        </p:nvSpPr>
        <p:spPr/>
        <p:txBody>
          <a:bodyPr/>
          <a:lstStyle/>
          <a:p>
            <a:r>
              <a:rPr lang="fr-CA" noProof="0"/>
              <a:t>Système expert (LPO)</a:t>
            </a:r>
          </a:p>
        </p:txBody>
      </p:sp>
      <p:sp>
        <p:nvSpPr>
          <p:cNvPr id="3" name="Espace réservé du contenu 2">
            <a:extLst>
              <a:ext uri="{FF2B5EF4-FFF2-40B4-BE49-F238E27FC236}">
                <a16:creationId xmlns:a16="http://schemas.microsoft.com/office/drawing/2014/main" id="{52BEFDF5-B9ED-0A42-A682-D4561E6DBC13}"/>
              </a:ext>
            </a:extLst>
          </p:cNvPr>
          <p:cNvSpPr>
            <a:spLocks noGrp="1"/>
          </p:cNvSpPr>
          <p:nvPr>
            <p:ph idx="1"/>
          </p:nvPr>
        </p:nvSpPr>
        <p:spPr>
          <a:xfrm>
            <a:off x="6095998" y="2169125"/>
            <a:ext cx="5955210" cy="2892556"/>
          </a:xfrm>
        </p:spPr>
        <p:txBody>
          <a:bodyPr/>
          <a:lstStyle/>
          <a:p>
            <a:pPr marL="457200" indent="-457200">
              <a:buFont typeface="Arial" panose="020B0604020202020204" pitchFamily="34" charset="0"/>
              <a:buChar char="•"/>
            </a:pPr>
            <a:r>
              <a:rPr lang="fr-CA" sz="2000" noProof="0"/>
              <a:t>S'il n'y a pas de cristal rouge, retirer le deuxième cristal. </a:t>
            </a:r>
          </a:p>
          <a:p>
            <a:pPr marL="457200" indent="-457200">
              <a:buFont typeface="Arial" panose="020B0604020202020204" pitchFamily="34" charset="0"/>
              <a:buChar char="•"/>
            </a:pPr>
            <a:r>
              <a:rPr lang="fr-CA" sz="2000" noProof="0"/>
              <a:t>Sinon, si le dernier cristal est blanc, retirer le dernier cristal. </a:t>
            </a:r>
          </a:p>
          <a:p>
            <a:pPr marL="457200" indent="-457200">
              <a:buFont typeface="Arial" panose="020B0604020202020204" pitchFamily="34" charset="0"/>
              <a:buChar char="•"/>
            </a:pPr>
            <a:r>
              <a:rPr lang="fr-CA" sz="2000" noProof="0"/>
              <a:t>Sinon, s'il y a plus d'un cristal bleu, retirer le dernier cristal bleu. </a:t>
            </a:r>
          </a:p>
          <a:p>
            <a:pPr marL="457200" indent="-457200">
              <a:buFont typeface="Arial" panose="020B0604020202020204" pitchFamily="34" charset="0"/>
              <a:buChar char="•"/>
            </a:pPr>
            <a:r>
              <a:rPr lang="fr-CA" sz="2000" noProof="0"/>
              <a:t>Sinon, retirer le premier cristal.</a:t>
            </a:r>
          </a:p>
          <a:p>
            <a:pPr marL="457200" indent="-457200">
              <a:buFont typeface="Arial" panose="020B0604020202020204" pitchFamily="34" charset="0"/>
              <a:buChar char="•"/>
            </a:pPr>
            <a:endParaRPr lang="fr-CA" sz="2000" noProof="0"/>
          </a:p>
          <a:p>
            <a:r>
              <a:rPr lang="fr-CA" sz="2000" noProof="0"/>
              <a:t>Opérateur de coupe (!)</a:t>
            </a:r>
          </a:p>
        </p:txBody>
      </p:sp>
      <p:sp>
        <p:nvSpPr>
          <p:cNvPr id="4" name="Espace réservé du numéro de diapositive 3">
            <a:extLst>
              <a:ext uri="{FF2B5EF4-FFF2-40B4-BE49-F238E27FC236}">
                <a16:creationId xmlns:a16="http://schemas.microsoft.com/office/drawing/2014/main" id="{5FB3726C-8B75-D541-719A-A95CFD4548F3}"/>
              </a:ext>
            </a:extLst>
          </p:cNvPr>
          <p:cNvSpPr>
            <a:spLocks noGrp="1"/>
          </p:cNvSpPr>
          <p:nvPr>
            <p:ph type="sldNum" sz="quarter" idx="10"/>
          </p:nvPr>
        </p:nvSpPr>
        <p:spPr/>
        <p:txBody>
          <a:bodyPr/>
          <a:lstStyle/>
          <a:p>
            <a:fld id="{018E2434-2E4F-4CA6-AD8F-EC6088967E7D}" type="slidenum">
              <a:rPr lang="fr-CA" noProof="0" smtClean="0"/>
              <a:t>7</a:t>
            </a:fld>
            <a:endParaRPr lang="fr-CA" noProof="0"/>
          </a:p>
        </p:txBody>
      </p:sp>
      <p:pic>
        <p:nvPicPr>
          <p:cNvPr id="7" name="Image 6">
            <a:extLst>
              <a:ext uri="{FF2B5EF4-FFF2-40B4-BE49-F238E27FC236}">
                <a16:creationId xmlns:a16="http://schemas.microsoft.com/office/drawing/2014/main" id="{7208D433-828A-A986-6F2D-233FD30548F5}"/>
              </a:ext>
            </a:extLst>
          </p:cNvPr>
          <p:cNvPicPr>
            <a:picLocks noChangeAspect="1"/>
          </p:cNvPicPr>
          <p:nvPr/>
        </p:nvPicPr>
        <p:blipFill>
          <a:blip r:embed="rId3"/>
          <a:srcRect r="2344"/>
          <a:stretch>
            <a:fillRect/>
          </a:stretch>
        </p:blipFill>
        <p:spPr>
          <a:xfrm>
            <a:off x="337566" y="2089847"/>
            <a:ext cx="5558275" cy="3051113"/>
          </a:xfrm>
          <a:prstGeom prst="rect">
            <a:avLst/>
          </a:prstGeom>
        </p:spPr>
      </p:pic>
    </p:spTree>
    <p:extLst>
      <p:ext uri="{BB962C8B-B14F-4D97-AF65-F5344CB8AC3E}">
        <p14:creationId xmlns:p14="http://schemas.microsoft.com/office/powerpoint/2010/main" val="1818669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90BD-1980-6401-815C-77174FA6F3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2C090A4-7BE8-C99A-67D5-6D413E454D01}"/>
              </a:ext>
            </a:extLst>
          </p:cNvPr>
          <p:cNvSpPr>
            <a:spLocks noGrp="1"/>
          </p:cNvSpPr>
          <p:nvPr>
            <p:ph type="title"/>
          </p:nvPr>
        </p:nvSpPr>
        <p:spPr/>
        <p:txBody>
          <a:bodyPr/>
          <a:lstStyle/>
          <a:p>
            <a:r>
              <a:rPr lang="fr-CA" sz="3850" noProof="0"/>
              <a:t>Système expert (LPO)</a:t>
            </a:r>
            <a:endParaRPr lang="fr-CA" noProof="0"/>
          </a:p>
        </p:txBody>
      </p:sp>
      <p:sp>
        <p:nvSpPr>
          <p:cNvPr id="4" name="Espace réservé du numéro de diapositive 3">
            <a:extLst>
              <a:ext uri="{FF2B5EF4-FFF2-40B4-BE49-F238E27FC236}">
                <a16:creationId xmlns:a16="http://schemas.microsoft.com/office/drawing/2014/main" id="{F43CDD8D-2A75-0C29-C8EB-4C1156DDB08E}"/>
              </a:ext>
            </a:extLst>
          </p:cNvPr>
          <p:cNvSpPr>
            <a:spLocks noGrp="1"/>
          </p:cNvSpPr>
          <p:nvPr>
            <p:ph type="sldNum" sz="quarter" idx="10"/>
          </p:nvPr>
        </p:nvSpPr>
        <p:spPr/>
        <p:txBody>
          <a:bodyPr/>
          <a:lstStyle/>
          <a:p>
            <a:fld id="{018E2434-2E4F-4CA6-AD8F-EC6088967E7D}" type="slidenum">
              <a:rPr lang="fr-CA" noProof="0" smtClean="0"/>
              <a:t>8</a:t>
            </a:fld>
            <a:endParaRPr lang="fr-CA" noProof="0"/>
          </a:p>
        </p:txBody>
      </p:sp>
      <p:pic>
        <p:nvPicPr>
          <p:cNvPr id="10" name="Image 9">
            <a:extLst>
              <a:ext uri="{FF2B5EF4-FFF2-40B4-BE49-F238E27FC236}">
                <a16:creationId xmlns:a16="http://schemas.microsoft.com/office/drawing/2014/main" id="{D56F71B3-BBF2-17E4-7D3A-8B26654B10C6}"/>
              </a:ext>
            </a:extLst>
          </p:cNvPr>
          <p:cNvPicPr>
            <a:picLocks noChangeAspect="1"/>
          </p:cNvPicPr>
          <p:nvPr/>
        </p:nvPicPr>
        <p:blipFill>
          <a:blip r:embed="rId3"/>
          <a:stretch>
            <a:fillRect/>
          </a:stretch>
        </p:blipFill>
        <p:spPr>
          <a:xfrm>
            <a:off x="7284606" y="2379407"/>
            <a:ext cx="4104784" cy="3030959"/>
          </a:xfrm>
          <a:prstGeom prst="rect">
            <a:avLst/>
          </a:prstGeom>
        </p:spPr>
      </p:pic>
      <p:pic>
        <p:nvPicPr>
          <p:cNvPr id="12" name="Image 11">
            <a:extLst>
              <a:ext uri="{FF2B5EF4-FFF2-40B4-BE49-F238E27FC236}">
                <a16:creationId xmlns:a16="http://schemas.microsoft.com/office/drawing/2014/main" id="{434C9AAA-DDE3-D264-6623-7FF6B4652954}"/>
              </a:ext>
            </a:extLst>
          </p:cNvPr>
          <p:cNvPicPr>
            <a:picLocks noChangeAspect="1"/>
          </p:cNvPicPr>
          <p:nvPr/>
        </p:nvPicPr>
        <p:blipFill>
          <a:blip r:embed="rId4"/>
          <a:stretch>
            <a:fillRect/>
          </a:stretch>
        </p:blipFill>
        <p:spPr>
          <a:xfrm>
            <a:off x="802610" y="1536520"/>
            <a:ext cx="5485411" cy="4529382"/>
          </a:xfrm>
          <a:prstGeom prst="rect">
            <a:avLst/>
          </a:prstGeom>
        </p:spPr>
      </p:pic>
    </p:spTree>
    <p:extLst>
      <p:ext uri="{BB962C8B-B14F-4D97-AF65-F5344CB8AC3E}">
        <p14:creationId xmlns:p14="http://schemas.microsoft.com/office/powerpoint/2010/main" val="199334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4C8CD5-EF2C-A2FC-851F-703623698BC9}"/>
              </a:ext>
            </a:extLst>
          </p:cNvPr>
          <p:cNvSpPr>
            <a:spLocks noGrp="1"/>
          </p:cNvSpPr>
          <p:nvPr>
            <p:ph type="title"/>
          </p:nvPr>
        </p:nvSpPr>
        <p:spPr/>
        <p:txBody>
          <a:bodyPr/>
          <a:lstStyle/>
          <a:p>
            <a:r>
              <a:rPr lang="fr-CA" noProof="0"/>
              <a:t>Planificateur (A*)</a:t>
            </a:r>
          </a:p>
        </p:txBody>
      </p:sp>
      <p:sp>
        <p:nvSpPr>
          <p:cNvPr id="3" name="Espace réservé du contenu 2">
            <a:extLst>
              <a:ext uri="{FF2B5EF4-FFF2-40B4-BE49-F238E27FC236}">
                <a16:creationId xmlns:a16="http://schemas.microsoft.com/office/drawing/2014/main" id="{F6A0ED0D-9527-3433-51F1-8AAAD3A83BFC}"/>
              </a:ext>
            </a:extLst>
          </p:cNvPr>
          <p:cNvSpPr>
            <a:spLocks noGrp="1"/>
          </p:cNvSpPr>
          <p:nvPr>
            <p:ph idx="1"/>
          </p:nvPr>
        </p:nvSpPr>
        <p:spPr>
          <a:xfrm>
            <a:off x="5146158" y="1610290"/>
            <a:ext cx="6710053" cy="4314988"/>
          </a:xfrm>
        </p:spPr>
        <p:txBody>
          <a:bodyPr/>
          <a:lstStyle/>
          <a:p>
            <a:pPr marL="457200" indent="-457200">
              <a:buFont typeface="Arial" panose="020B0604020202020204" pitchFamily="34" charset="0"/>
              <a:buChar char="•"/>
            </a:pPr>
            <a:r>
              <a:rPr lang="fr-CA" sz="2800" noProof="0"/>
              <a:t>Entrée : labyrinthe CSV (grille).</a:t>
            </a:r>
          </a:p>
          <a:p>
            <a:pPr marL="457200" indent="-457200">
              <a:buFont typeface="Arial" panose="020B0604020202020204" pitchFamily="34" charset="0"/>
              <a:buChar char="•"/>
            </a:pPr>
            <a:r>
              <a:rPr lang="fr-CA" sz="2800" noProof="0"/>
              <a:t>Planificateur : A* (heuristique Manhattan).</a:t>
            </a:r>
          </a:p>
          <a:p>
            <a:pPr marL="457200" indent="-457200">
              <a:buFont typeface="Arial" panose="020B0604020202020204" pitchFamily="34" charset="0"/>
              <a:buChar char="•"/>
            </a:pPr>
            <a:r>
              <a:rPr lang="fr-CA" sz="2800" noProof="0"/>
              <a:t>Sortie : liste de tuiles à parcourir List[tuple[</a:t>
            </a:r>
            <a:r>
              <a:rPr lang="fr-CA" sz="2800" noProof="0" err="1"/>
              <a:t>int,int</a:t>
            </a:r>
            <a:r>
              <a:rPr lang="fr-CA" sz="2800" noProof="0"/>
              <a:t>]].</a:t>
            </a:r>
          </a:p>
          <a:p>
            <a:pPr marL="457200" indent="-457200">
              <a:buFont typeface="Arial" panose="020B0604020202020204" pitchFamily="34" charset="0"/>
              <a:buChar char="•"/>
            </a:pPr>
            <a:r>
              <a:rPr lang="fr-CA" sz="2800" noProof="0"/>
              <a:t>Contraintes : 4 directions, coût = 1 par pas, évite murs.</a:t>
            </a:r>
          </a:p>
          <a:p>
            <a:pPr marL="457200" indent="-457200">
              <a:buFont typeface="Arial" panose="020B0604020202020204" pitchFamily="34" charset="0"/>
              <a:buChar char="•"/>
            </a:pPr>
            <a:endParaRPr lang="fr-CA" noProof="0"/>
          </a:p>
        </p:txBody>
      </p:sp>
      <p:sp>
        <p:nvSpPr>
          <p:cNvPr id="4" name="Espace réservé du numéro de diapositive 3">
            <a:extLst>
              <a:ext uri="{FF2B5EF4-FFF2-40B4-BE49-F238E27FC236}">
                <a16:creationId xmlns:a16="http://schemas.microsoft.com/office/drawing/2014/main" id="{EC75D59B-D831-7598-129C-6BC3AEF71832}"/>
              </a:ext>
            </a:extLst>
          </p:cNvPr>
          <p:cNvSpPr>
            <a:spLocks noGrp="1"/>
          </p:cNvSpPr>
          <p:nvPr>
            <p:ph type="sldNum" sz="quarter" idx="10"/>
          </p:nvPr>
        </p:nvSpPr>
        <p:spPr/>
        <p:txBody>
          <a:bodyPr/>
          <a:lstStyle/>
          <a:p>
            <a:fld id="{018E2434-2E4F-4CA6-AD8F-EC6088967E7D}" type="slidenum">
              <a:rPr lang="fr-CA" noProof="0" smtClean="0"/>
              <a:t>9</a:t>
            </a:fld>
            <a:endParaRPr lang="fr-CA" noProof="0"/>
          </a:p>
        </p:txBody>
      </p:sp>
      <p:pic>
        <p:nvPicPr>
          <p:cNvPr id="6" name="Image 5">
            <a:extLst>
              <a:ext uri="{FF2B5EF4-FFF2-40B4-BE49-F238E27FC236}">
                <a16:creationId xmlns:a16="http://schemas.microsoft.com/office/drawing/2014/main" id="{DCDD544D-A646-6E65-F8B8-9EC3A7C29326}"/>
              </a:ext>
            </a:extLst>
          </p:cNvPr>
          <p:cNvPicPr>
            <a:picLocks noChangeAspect="1"/>
          </p:cNvPicPr>
          <p:nvPr/>
        </p:nvPicPr>
        <p:blipFill>
          <a:blip r:embed="rId2"/>
          <a:stretch>
            <a:fillRect/>
          </a:stretch>
        </p:blipFill>
        <p:spPr>
          <a:xfrm>
            <a:off x="761044" y="1588201"/>
            <a:ext cx="3959241" cy="4359165"/>
          </a:xfrm>
          <a:prstGeom prst="rect">
            <a:avLst/>
          </a:prstGeom>
        </p:spPr>
      </p:pic>
    </p:spTree>
    <p:extLst>
      <p:ext uri="{BB962C8B-B14F-4D97-AF65-F5344CB8AC3E}">
        <p14:creationId xmlns:p14="http://schemas.microsoft.com/office/powerpoint/2010/main" val="1812395361"/>
      </p:ext>
    </p:extLst>
  </p:cSld>
  <p:clrMapOvr>
    <a:masterClrMapping/>
  </p:clrMapOvr>
</p:sld>
</file>

<file path=ppt/theme/theme1.xml><?xml version="1.0" encoding="utf-8"?>
<a:theme xmlns:a="http://schemas.openxmlformats.org/drawingml/2006/main" name="Thème1">
  <a:themeElements>
    <a:clrScheme name="ThemeUdeS_2021">
      <a:dk1>
        <a:srgbClr val="000000"/>
      </a:dk1>
      <a:lt1>
        <a:srgbClr val="00A955"/>
      </a:lt1>
      <a:dk2>
        <a:srgbClr val="48695C"/>
      </a:dk2>
      <a:lt2>
        <a:srgbClr val="447C59"/>
      </a:lt2>
      <a:accent1>
        <a:srgbClr val="3C8F58"/>
      </a:accent1>
      <a:accent2>
        <a:srgbClr val="59AD55"/>
      </a:accent2>
      <a:accent3>
        <a:srgbClr val="79B551"/>
      </a:accent3>
      <a:accent4>
        <a:srgbClr val="95C14E"/>
      </a:accent4>
      <a:accent5>
        <a:srgbClr val="717868"/>
      </a:accent5>
      <a:accent6>
        <a:srgbClr val="E5A938"/>
      </a:accent6>
      <a:hlink>
        <a:srgbClr val="1D1D1D"/>
      </a:hlink>
      <a:folHlink>
        <a:srgbClr val="9DAF8A"/>
      </a:folHlink>
    </a:clrScheme>
    <a:fontScheme name="pale">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p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ème1" id="{3A8CB6E2-9005-49DD-922A-7449167CE863}" vid="{9B630D3A-01D0-4E53-AA67-0FBFE5E1655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1671</Words>
  <Application>Microsoft Office PowerPoint</Application>
  <PresentationFormat>Grand écran</PresentationFormat>
  <Paragraphs>214</Paragraphs>
  <Slides>31</Slides>
  <Notes>15</Notes>
  <HiddenSlides>0</HiddenSlides>
  <MMClips>2</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31</vt:i4>
      </vt:variant>
    </vt:vector>
  </HeadingPairs>
  <TitlesOfParts>
    <vt:vector size="39" baseType="lpstr">
      <vt:lpstr>Aptos</vt:lpstr>
      <vt:lpstr>Arial</vt:lpstr>
      <vt:lpstr>Arial Narrow</vt:lpstr>
      <vt:lpstr>Cambria Math</vt:lpstr>
      <vt:lpstr>Google Sans Text</vt:lpstr>
      <vt:lpstr>Lucida Grande</vt:lpstr>
      <vt:lpstr>Wingdings</vt:lpstr>
      <vt:lpstr>Thème1</vt:lpstr>
      <vt:lpstr>Défense Orale App1</vt:lpstr>
      <vt:lpstr>Schéma-bloc du système</vt:lpstr>
      <vt:lpstr>Système expert (LPO)</vt:lpstr>
      <vt:lpstr>Système expert (LPO)</vt:lpstr>
      <vt:lpstr>Système expert (LPO)</vt:lpstr>
      <vt:lpstr>Système expert (LPO)</vt:lpstr>
      <vt:lpstr>Système expert (LPO)</vt:lpstr>
      <vt:lpstr>Système expert (LPO)</vt:lpstr>
      <vt:lpstr>Planificateur (A*)</vt:lpstr>
      <vt:lpstr>Planificateur (A*)</vt:lpstr>
      <vt:lpstr>Planificateur (A*)</vt:lpstr>
      <vt:lpstr>Planificateur (A*)</vt:lpstr>
      <vt:lpstr>Planificateur (A*)</vt:lpstr>
      <vt:lpstr>Attribut du joueur</vt:lpstr>
      <vt:lpstr>Algorithme Génétique</vt:lpstr>
      <vt:lpstr>Algorithme Génétique</vt:lpstr>
      <vt:lpstr>Algorithme Génétique</vt:lpstr>
      <vt:lpstr>Algorithme génétique</vt:lpstr>
      <vt:lpstr>Logique floue</vt:lpstr>
      <vt:lpstr>Logique floue</vt:lpstr>
      <vt:lpstr>Logique floue</vt:lpstr>
      <vt:lpstr>Logique floue</vt:lpstr>
      <vt:lpstr>Logique floue</vt:lpstr>
      <vt:lpstr>Logique floue</vt:lpstr>
      <vt:lpstr>Logique floue</vt:lpstr>
      <vt:lpstr>Logique floue</vt:lpstr>
      <vt:lpstr>Contrôleur AI</vt:lpstr>
      <vt:lpstr>Démonstration</vt:lpstr>
      <vt:lpstr>Présentation PowerPoint</vt:lpstr>
      <vt:lpstr>Conclusion et recommandations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Alexis Guérard</dc:creator>
  <cp:lastModifiedBy>Alexis Guérard</cp:lastModifiedBy>
  <cp:revision>1</cp:revision>
  <dcterms:created xsi:type="dcterms:W3CDTF">2026-01-25T14:43:05Z</dcterms:created>
  <dcterms:modified xsi:type="dcterms:W3CDTF">2026-01-27T15:29:39Z</dcterms:modified>
</cp:coreProperties>
</file>